
<file path=[Content_Types].xml><?xml version="1.0" encoding="utf-8"?>
<Types xmlns="http://schemas.openxmlformats.org/package/2006/content-types">
  <Override PartName="/ppt/diagrams/drawing2.xml" ContentType="application/vnd.ms-office.drawingml.diagramDrawing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diagrams/colors11.xml" ContentType="application/vnd.openxmlformats-officedocument.drawingml.diagramColors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diagrams/layout9.xml" ContentType="application/vnd.openxmlformats-officedocument.drawingml.diagramLayout+xml"/>
  <Override PartName="/ppt/diagrams/data13.xml" ContentType="application/vnd.openxmlformats-officedocument.drawingml.diagramData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diagrams/layout7.xml" ContentType="application/vnd.openxmlformats-officedocument.drawingml.diagramLayout+xml"/>
  <Override PartName="/ppt/diagrams/data8.xml" ContentType="application/vnd.openxmlformats-officedocument.drawingml.diagramData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colors8.xml" ContentType="application/vnd.openxmlformats-officedocument.drawingml.diagramColors+xml"/>
  <Override PartName="/ppt/diagrams/quickStyle13.xml" ContentType="application/vnd.openxmlformats-officedocument.drawingml.diagramStyle+xml"/>
  <Override PartName="/ppt/diagrams/drawing9.xml" ContentType="application/vnd.ms-office.drawingml.diagramDrawing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colors6.xml" ContentType="application/vnd.openxmlformats-officedocument.drawingml.diagramColors+xml"/>
  <Override PartName="/ppt/diagrams/quickStyle9.xml" ContentType="application/vnd.openxmlformats-officedocument.drawingml.diagramStyle+xml"/>
  <Override PartName="/ppt/diagrams/quickStyle11.xml" ContentType="application/vnd.openxmlformats-officedocument.drawingml.diagramStyle+xml"/>
  <Override PartName="/ppt/diagrams/layout13.xml" ContentType="application/vnd.openxmlformats-officedocument.drawingml.diagramLayout+xml"/>
  <Override PartName="/ppt/diagrams/drawing7.xml" ContentType="application/vnd.ms-office.drawingml.diagramDrawing+xml"/>
  <Override PartName="/ppt/diagrams/drawing12.xml" ContentType="application/vnd.ms-office.drawingml.diagramDrawing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colors4.xml" ContentType="application/vnd.openxmlformats-officedocument.drawingml.diagramColors+xml"/>
  <Override PartName="/ppt/diagrams/quickStyle7.xml" ContentType="application/vnd.openxmlformats-officedocument.drawingml.diagramStyle+xml"/>
  <Override PartName="/ppt/diagrams/layout11.xml" ContentType="application/vnd.openxmlformats-officedocument.drawingml.diagramLayout+xml"/>
  <Override PartName="/ppt/diagrams/drawing5.xml" ContentType="application/vnd.ms-office.drawingml.diagramDrawing+xml"/>
  <Override PartName="/ppt/diagrams/drawing10.xml" ContentType="application/vnd.ms-office.drawingml.diagramDrawing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diagrams/colors12.xml" ContentType="application/vnd.openxmlformats-officedocument.drawingml.diagramColors+xml"/>
  <Override PartName="/ppt/diagrams/drawing3.xml" ContentType="application/vnd.ms-office.drawingml.diagramDrawing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  <Override PartName="/ppt/diagrams/colors10.xml" ContentType="application/vnd.openxmlformats-officedocument.drawingml.diagramColors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diagrams/layout8.xml" ContentType="application/vnd.openxmlformats-officedocument.drawingml.diagramLayout+xml"/>
  <Override PartName="/ppt/diagrams/data12.xml" ContentType="application/vnd.openxmlformats-officedocument.drawingml.diagramData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ppt/diagrams/data9.xml" ContentType="application/vnd.openxmlformats-officedocument.drawingml.diagramData+xml"/>
  <Override PartName="/ppt/diagrams/data10.xml" ContentType="application/vnd.openxmlformats-officedocument.drawingml.diagramData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diagrams/layout4.xml" ContentType="application/vnd.openxmlformats-officedocument.drawingml.diagramLayout+xml"/>
  <Override PartName="/ppt/diagrams/data7.xml" ContentType="application/vnd.openxmlformats-officedocument.drawingml.diagramData+xml"/>
  <Override PartName="/ppt/diagrams/colors9.xml" ContentType="application/vnd.openxmlformats-officedocument.drawingml.diagramColors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data5.xml" ContentType="application/vnd.openxmlformats-officedocument.drawingml.diagramData+xml"/>
  <Override PartName="/ppt/diagrams/colors7.xml" ContentType="application/vnd.openxmlformats-officedocument.drawingml.diagramColors+xml"/>
  <Override PartName="/ppt/diagrams/quickStyle12.xml" ContentType="application/vnd.openxmlformats-officedocument.drawingml.diagramStyle+xml"/>
  <Override PartName="/ppt/diagrams/drawing13.xml" ContentType="application/vnd.ms-office.drawingml.diagramDrawing+xml"/>
  <Override PartName="/ppt/diagrams/drawing8.xml" ContentType="application/vnd.ms-office.drawingml.diagramDrawing+xml"/>
  <Override PartName="/ppt/diagrams/data3.xml" ContentType="application/vnd.openxmlformats-officedocument.drawingml.diagramData+xml"/>
  <Override PartName="/ppt/diagrams/colors5.xml" ContentType="application/vnd.openxmlformats-officedocument.drawingml.diagramColors+xml"/>
  <Override PartName="/ppt/diagrams/quickStyle8.xml" ContentType="application/vnd.openxmlformats-officedocument.drawingml.diagramStyle+xml"/>
  <Override PartName="/ppt/diagrams/quickStyle10.xml" ContentType="application/vnd.openxmlformats-officedocument.drawingml.diagramStyle+xml"/>
  <Override PartName="/ppt/diagrams/drawing11.xml" ContentType="application/vnd.ms-office.drawingml.diagramDrawing+xml"/>
  <Override PartName="/ppt/diagrams/drawing6.xml" ContentType="application/vnd.ms-office.drawingml.diagramDrawing+xml"/>
  <Override PartName="/ppt/slides/slide8.xml" ContentType="application/vnd.openxmlformats-officedocument.presentationml.slide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diagrams/quickStyle6.xml" ContentType="application/vnd.openxmlformats-officedocument.drawingml.diagramStyle+xml"/>
  <Override PartName="/ppt/diagrams/layout12.xml" ContentType="application/vnd.openxmlformats-officedocument.drawingml.diagramLayout+xml"/>
  <Override PartName="/docProps/core.xml" ContentType="application/vnd.openxmlformats-package.core-properties+xml"/>
  <Override PartName="/ppt/diagrams/drawing4.xml" ContentType="application/vnd.ms-office.drawingml.diagramDrawing+xml"/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diagrams/layout10.xml" ContentType="application/vnd.openxmlformats-officedocument.drawingml.diagramLayout+xml"/>
  <Override PartName="/ppt/diagrams/colors13.xml" ContentType="application/vnd.openxmlformats-officedocument.drawingml.diagramColors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diagrams/data11.xml" ContentType="application/vnd.openxmlformats-officedocument.drawingml.diagramData+xml"/>
  <Default Extension="rels" ContentType="application/vnd.openxmlformats-package.relationshi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80" r:id="rId3"/>
    <p:sldId id="264" r:id="rId4"/>
    <p:sldId id="257" r:id="rId5"/>
    <p:sldId id="258" r:id="rId6"/>
    <p:sldId id="259" r:id="rId7"/>
    <p:sldId id="260" r:id="rId8"/>
    <p:sldId id="261" r:id="rId9"/>
    <p:sldId id="262" r:id="rId10"/>
    <p:sldId id="265" r:id="rId11"/>
    <p:sldId id="267" r:id="rId12"/>
    <p:sldId id="268" r:id="rId13"/>
    <p:sldId id="269" r:id="rId14"/>
    <p:sldId id="273" r:id="rId15"/>
    <p:sldId id="275" r:id="rId16"/>
    <p:sldId id="276" r:id="rId17"/>
    <p:sldId id="278" r:id="rId18"/>
    <p:sldId id="272" r:id="rId19"/>
    <p:sldId id="270" r:id="rId20"/>
    <p:sldId id="281" r:id="rId21"/>
    <p:sldId id="271" r:id="rId22"/>
    <p:sldId id="282" r:id="rId23"/>
    <p:sldId id="279" r:id="rId24"/>
    <p:sldId id="277" r:id="rId25"/>
  </p:sldIdLst>
  <p:sldSz cx="9144000" cy="6858000" type="screen4x3"/>
  <p:notesSz cx="6881813" cy="97107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48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3">
  <dgm:title val=""/>
  <dgm:desc val=""/>
  <dgm:catLst>
    <dgm:cat type="accent1" pri="11300"/>
  </dgm:catLst>
  <dgm:styleLbl name="node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1">
        <a:shade val="80000"/>
      </a:schemeClr>
      <a:schemeClr val="accent1">
        <a:tint val="7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/>
    <dgm:txEffectClrLst/>
  </dgm:styleLbl>
  <dgm:styleLbl name="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lnNode1">
    <dgm:fillClrLst>
      <a:schemeClr val="accent1">
        <a:shade val="80000"/>
      </a:schemeClr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1">
        <a:shade val="80000"/>
        <a:alpha val="50000"/>
      </a:schemeClr>
      <a:schemeClr val="accent1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1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/>
    <dgm:txEffectClrLst/>
  </dgm:styleLbl>
  <dgm:styleLbl name="f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1">
        <a:shade val="90000"/>
      </a:schemeClr>
      <a:schemeClr val="accent1">
        <a:tint val="70000"/>
      </a:schemeClr>
    </dgm:fillClrLst>
    <dgm:linClrLst>
      <a:schemeClr val="accent1">
        <a:shade val="90000"/>
      </a:schemeClr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1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>
        <a:tint val="90000"/>
      </a:schemeClr>
    </dgm:fillClrLst>
    <dgm:linClrLst meth="repeat">
      <a:schemeClr val="accent1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1">
        <a:tint val="50000"/>
      </a:schemeClr>
    </dgm:fillClrLst>
    <dgm:linClrLst meth="repeat">
      <a:schemeClr val="accent1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>
        <a:shade val="8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>
        <a:tint val="99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>
        <a:tint val="8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>
        <a:tint val="7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1">
        <a:shade val="80000"/>
      </a:schemeClr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4_3">
  <dgm:title val=""/>
  <dgm:desc val=""/>
  <dgm:catLst>
    <dgm:cat type="accent4" pri="11300"/>
  </dgm:catLst>
  <dgm:styleLbl name="node0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>
        <a:shade val="80000"/>
      </a:schemeClr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>
        <a:shade val="80000"/>
      </a:schemeClr>
      <a:schemeClr val="accent4">
        <a:tint val="7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/>
    <dgm:txEffectClrLst/>
  </dgm:styleLbl>
  <dgm:styleLbl name="lnNode1">
    <dgm:fillClrLst>
      <a:schemeClr val="accent4">
        <a:shade val="80000"/>
      </a:schemeClr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shade val="80000"/>
        <a:alpha val="50000"/>
      </a:schemeClr>
      <a:schemeClr val="accent4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>
        <a:shade val="90000"/>
      </a:schemeClr>
      <a:schemeClr val="accent4">
        <a:tint val="70000"/>
      </a:schemeClr>
    </dgm:fillClrLst>
    <dgm:linClrLst>
      <a:schemeClr val="accent4">
        <a:shade val="90000"/>
      </a:schemeClr>
      <a:schemeClr val="accent4">
        <a:tint val="70000"/>
      </a:schemeClr>
    </dgm:linClrLst>
    <dgm:effectClrLst/>
    <dgm:txLinClrLst/>
    <dgm:txFillClrLst/>
    <dgm:txEffectClrLst/>
  </dgm:styleLbl>
  <dgm:styleLbl name="fgSibTrans2D1">
    <dgm:fillClrLst>
      <a:schemeClr val="accent4">
        <a:shade val="90000"/>
      </a:schemeClr>
      <a:schemeClr val="accent4">
        <a:tint val="70000"/>
      </a:schemeClr>
    </dgm:fillClrLst>
    <dgm:linClrLst>
      <a:schemeClr val="accent4">
        <a:shade val="90000"/>
      </a:schemeClr>
      <a:schemeClr val="accent4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>
        <a:shade val="90000"/>
      </a:schemeClr>
      <a:schemeClr val="accent4">
        <a:tint val="70000"/>
      </a:schemeClr>
    </dgm:fillClrLst>
    <dgm:linClrLst>
      <a:schemeClr val="accent4">
        <a:shade val="90000"/>
      </a:schemeClr>
      <a:schemeClr val="accent4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4">
        <a:shade val="90000"/>
      </a:schemeClr>
      <a:schemeClr val="accent4">
        <a:tint val="70000"/>
      </a:schemeClr>
    </dgm:fillClrLst>
    <dgm:linClrLst>
      <a:schemeClr val="accent4">
        <a:shade val="90000"/>
      </a:schemeClr>
      <a:schemeClr val="accent4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4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4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4">
        <a:tint val="90000"/>
      </a:schemeClr>
    </dgm:fillClrLst>
    <dgm:linClrLst meth="repeat">
      <a:schemeClr val="accent4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4">
        <a:tint val="50000"/>
      </a:schemeClr>
    </dgm:fillClrLst>
    <dgm:linClrLst meth="repeat">
      <a:schemeClr val="accent4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>
        <a:shade val="8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9000"/>
      </a:schemeClr>
    </dgm:fillClrLst>
    <dgm:linClrLst meth="repeat">
      <a:schemeClr val="accent4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80000"/>
      </a:schemeClr>
    </dgm:fillClrLst>
    <dgm:linClrLst meth="repeat">
      <a:schemeClr val="accent4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7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>
        <a:shade val="80000"/>
      </a:schemeClr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2683795-66A9-49F3-B561-BB1D15202894}" type="doc">
      <dgm:prSet loTypeId="urn:microsoft.com/office/officeart/2005/8/layout/default" loCatId="list" qsTypeId="urn:microsoft.com/office/officeart/2005/8/quickstyle/3d2" qsCatId="3D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544F9BDD-535D-4C13-9C69-EED10E8977AB}">
      <dgm:prSet phldrT="[Text]"/>
      <dgm:spPr/>
      <dgm:t>
        <a:bodyPr/>
        <a:lstStyle/>
        <a:p>
          <a:r>
            <a:rPr lang="en-US" dirty="0" smtClean="0"/>
            <a:t>TRUE</a:t>
          </a:r>
          <a:endParaRPr lang="en-US" dirty="0"/>
        </a:p>
      </dgm:t>
    </dgm:pt>
    <dgm:pt modelId="{4BE44BF3-0A59-43CE-84DA-3E7A024C4F40}" type="parTrans" cxnId="{ECDD995E-E330-4982-9007-CD9AA1A077DA}">
      <dgm:prSet/>
      <dgm:spPr/>
      <dgm:t>
        <a:bodyPr/>
        <a:lstStyle/>
        <a:p>
          <a:endParaRPr lang="en-US"/>
        </a:p>
      </dgm:t>
    </dgm:pt>
    <dgm:pt modelId="{80E4A80A-82C5-4B2F-A2A6-236F150E8B87}" type="sibTrans" cxnId="{ECDD995E-E330-4982-9007-CD9AA1A077DA}">
      <dgm:prSet/>
      <dgm:spPr/>
      <dgm:t>
        <a:bodyPr/>
        <a:lstStyle/>
        <a:p>
          <a:endParaRPr lang="en-US"/>
        </a:p>
      </dgm:t>
    </dgm:pt>
    <dgm:pt modelId="{AC7CB84C-2145-4885-B6A6-8E3F7F305081}">
      <dgm:prSet phldrT="[Text]"/>
      <dgm:spPr/>
      <dgm:t>
        <a:bodyPr/>
        <a:lstStyle/>
        <a:p>
          <a:r>
            <a:rPr lang="en-US" dirty="0" smtClean="0"/>
            <a:t>FALSE</a:t>
          </a:r>
          <a:endParaRPr lang="en-US" dirty="0"/>
        </a:p>
      </dgm:t>
    </dgm:pt>
    <dgm:pt modelId="{0E4D99DC-B730-4436-B25D-3583420BBDD9}" type="parTrans" cxnId="{B074697D-410C-499C-9A6E-E44F6BC580BC}">
      <dgm:prSet/>
      <dgm:spPr/>
      <dgm:t>
        <a:bodyPr/>
        <a:lstStyle/>
        <a:p>
          <a:endParaRPr lang="en-US"/>
        </a:p>
      </dgm:t>
    </dgm:pt>
    <dgm:pt modelId="{0522A11A-3C39-4983-8B12-65C6FD49FD5C}" type="sibTrans" cxnId="{B074697D-410C-499C-9A6E-E44F6BC580BC}">
      <dgm:prSet/>
      <dgm:spPr/>
      <dgm:t>
        <a:bodyPr/>
        <a:lstStyle/>
        <a:p>
          <a:endParaRPr lang="en-US"/>
        </a:p>
      </dgm:t>
    </dgm:pt>
    <dgm:pt modelId="{F6B1C281-D8AF-45D4-BF90-D076E2266F26}" type="pres">
      <dgm:prSet presAssocID="{92683795-66A9-49F3-B561-BB1D15202894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F89EED2-F44A-4985-8252-AE8A17ED95E4}" type="pres">
      <dgm:prSet presAssocID="{544F9BDD-535D-4C13-9C69-EED10E8977AB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A3FD279-B0E1-4F27-8AA4-6FC30FBC5C92}" type="pres">
      <dgm:prSet presAssocID="{80E4A80A-82C5-4B2F-A2A6-236F150E8B87}" presName="sibTrans" presStyleCnt="0"/>
      <dgm:spPr/>
    </dgm:pt>
    <dgm:pt modelId="{3164ABB8-2266-474A-835D-2BA950D3651A}" type="pres">
      <dgm:prSet presAssocID="{AC7CB84C-2145-4885-B6A6-8E3F7F305081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074697D-410C-499C-9A6E-E44F6BC580BC}" srcId="{92683795-66A9-49F3-B561-BB1D15202894}" destId="{AC7CB84C-2145-4885-B6A6-8E3F7F305081}" srcOrd="1" destOrd="0" parTransId="{0E4D99DC-B730-4436-B25D-3583420BBDD9}" sibTransId="{0522A11A-3C39-4983-8B12-65C6FD49FD5C}"/>
    <dgm:cxn modelId="{ECDD995E-E330-4982-9007-CD9AA1A077DA}" srcId="{92683795-66A9-49F3-B561-BB1D15202894}" destId="{544F9BDD-535D-4C13-9C69-EED10E8977AB}" srcOrd="0" destOrd="0" parTransId="{4BE44BF3-0A59-43CE-84DA-3E7A024C4F40}" sibTransId="{80E4A80A-82C5-4B2F-A2A6-236F150E8B87}"/>
    <dgm:cxn modelId="{E6E0DE8B-7040-480A-B069-9388827AA04F}" type="presOf" srcId="{544F9BDD-535D-4C13-9C69-EED10E8977AB}" destId="{AF89EED2-F44A-4985-8252-AE8A17ED95E4}" srcOrd="0" destOrd="0" presId="urn:microsoft.com/office/officeart/2005/8/layout/default"/>
    <dgm:cxn modelId="{FEE218B9-4571-4760-96FB-8898B67DD244}" type="presOf" srcId="{92683795-66A9-49F3-B561-BB1D15202894}" destId="{F6B1C281-D8AF-45D4-BF90-D076E2266F26}" srcOrd="0" destOrd="0" presId="urn:microsoft.com/office/officeart/2005/8/layout/default"/>
    <dgm:cxn modelId="{A4B6E5A6-9F38-4003-9EFB-67094B7D6B68}" type="presOf" srcId="{AC7CB84C-2145-4885-B6A6-8E3F7F305081}" destId="{3164ABB8-2266-474A-835D-2BA950D3651A}" srcOrd="0" destOrd="0" presId="urn:microsoft.com/office/officeart/2005/8/layout/default"/>
    <dgm:cxn modelId="{2498FED8-6CB6-4FBB-A479-F8C9293422A7}" type="presParOf" srcId="{F6B1C281-D8AF-45D4-BF90-D076E2266F26}" destId="{AF89EED2-F44A-4985-8252-AE8A17ED95E4}" srcOrd="0" destOrd="0" presId="urn:microsoft.com/office/officeart/2005/8/layout/default"/>
    <dgm:cxn modelId="{30305A0B-9B33-45A6-AB2A-DA61056196F3}" type="presParOf" srcId="{F6B1C281-D8AF-45D4-BF90-D076E2266F26}" destId="{3A3FD279-B0E1-4F27-8AA4-6FC30FBC5C92}" srcOrd="1" destOrd="0" presId="urn:microsoft.com/office/officeart/2005/8/layout/default"/>
    <dgm:cxn modelId="{FEB21119-9C03-4D81-A2B0-F1EC3541A91A}" type="presParOf" srcId="{F6B1C281-D8AF-45D4-BF90-D076E2266F26}" destId="{3164ABB8-2266-474A-835D-2BA950D3651A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EE913327-BD51-4FE0-8FE2-FDC7C54D4212}" type="doc">
      <dgm:prSet loTypeId="urn:microsoft.com/office/officeart/2005/8/layout/hList6" loCatId="list" qsTypeId="urn:microsoft.com/office/officeart/2005/8/quickstyle/3d1" qsCatId="3D" csTypeId="urn:microsoft.com/office/officeart/2005/8/colors/accent2_2" csCatId="accent2" phldr="1"/>
      <dgm:spPr/>
      <dgm:t>
        <a:bodyPr/>
        <a:lstStyle/>
        <a:p>
          <a:endParaRPr lang="en-US"/>
        </a:p>
      </dgm:t>
    </dgm:pt>
    <dgm:pt modelId="{7BA73D53-8BB1-4E39-A048-93D7A43C82D5}">
      <dgm:prSet phldrT="[Text]"/>
      <dgm:spPr/>
      <dgm:t>
        <a:bodyPr/>
        <a:lstStyle/>
        <a:p>
          <a:r>
            <a:rPr lang="en-US" dirty="0" smtClean="0"/>
            <a:t>Normative knowledge</a:t>
          </a:r>
          <a:endParaRPr lang="en-US" dirty="0"/>
        </a:p>
      </dgm:t>
    </dgm:pt>
    <dgm:pt modelId="{B64985FF-D95B-4906-B9D0-CE8D86F480F6}" type="parTrans" cxnId="{9BA7BC24-8458-49B0-9D44-664323D04918}">
      <dgm:prSet/>
      <dgm:spPr/>
      <dgm:t>
        <a:bodyPr/>
        <a:lstStyle/>
        <a:p>
          <a:endParaRPr lang="en-US"/>
        </a:p>
      </dgm:t>
    </dgm:pt>
    <dgm:pt modelId="{5C70EC9B-30CD-43CF-9592-881CD340D606}" type="sibTrans" cxnId="{9BA7BC24-8458-49B0-9D44-664323D04918}">
      <dgm:prSet/>
      <dgm:spPr/>
      <dgm:t>
        <a:bodyPr/>
        <a:lstStyle/>
        <a:p>
          <a:endParaRPr lang="en-US"/>
        </a:p>
      </dgm:t>
    </dgm:pt>
    <dgm:pt modelId="{9402C070-86CF-4262-9D72-9FFDC6D33C85}">
      <dgm:prSet phldrT="[Text]"/>
      <dgm:spPr/>
      <dgm:t>
        <a:bodyPr/>
        <a:lstStyle/>
        <a:p>
          <a:r>
            <a:rPr lang="en-US" dirty="0" smtClean="0"/>
            <a:t>Positivistic knowledge </a:t>
          </a:r>
          <a:endParaRPr lang="en-US" dirty="0"/>
        </a:p>
      </dgm:t>
    </dgm:pt>
    <dgm:pt modelId="{33C762F1-EF8C-464A-BA0B-417E92F3D655}" type="parTrans" cxnId="{17A41C0B-E687-4747-A36A-838B59429837}">
      <dgm:prSet/>
      <dgm:spPr/>
      <dgm:t>
        <a:bodyPr/>
        <a:lstStyle/>
        <a:p>
          <a:endParaRPr lang="en-US"/>
        </a:p>
      </dgm:t>
    </dgm:pt>
    <dgm:pt modelId="{4E92D5B7-D147-4A0C-B733-1BAC3C7F040A}" type="sibTrans" cxnId="{17A41C0B-E687-4747-A36A-838B59429837}">
      <dgm:prSet/>
      <dgm:spPr/>
      <dgm:t>
        <a:bodyPr/>
        <a:lstStyle/>
        <a:p>
          <a:endParaRPr lang="en-US"/>
        </a:p>
      </dgm:t>
    </dgm:pt>
    <dgm:pt modelId="{97EEDE5E-A711-4BA2-A800-92239AF1B295}">
      <dgm:prSet phldrT="[Text]"/>
      <dgm:spPr/>
      <dgm:t>
        <a:bodyPr/>
        <a:lstStyle/>
        <a:p>
          <a:r>
            <a:rPr lang="en-US" dirty="0" smtClean="0"/>
            <a:t>All of them</a:t>
          </a:r>
          <a:endParaRPr lang="en-US" dirty="0"/>
        </a:p>
      </dgm:t>
    </dgm:pt>
    <dgm:pt modelId="{F6FE9A0F-B823-4CAB-AC4C-32B1CEE75EC9}" type="parTrans" cxnId="{709A1CED-04A0-4B3D-B425-E0EC3656037C}">
      <dgm:prSet/>
      <dgm:spPr/>
      <dgm:t>
        <a:bodyPr/>
        <a:lstStyle/>
        <a:p>
          <a:endParaRPr lang="en-US"/>
        </a:p>
      </dgm:t>
    </dgm:pt>
    <dgm:pt modelId="{AF385C90-AD9A-4FD3-95DB-6E618A16F10D}" type="sibTrans" cxnId="{709A1CED-04A0-4B3D-B425-E0EC3656037C}">
      <dgm:prSet/>
      <dgm:spPr/>
      <dgm:t>
        <a:bodyPr/>
        <a:lstStyle/>
        <a:p>
          <a:endParaRPr lang="en-US"/>
        </a:p>
      </dgm:t>
    </dgm:pt>
    <dgm:pt modelId="{70AA0C2A-29AA-4A83-8A43-23BDB79B6B35}" type="pres">
      <dgm:prSet presAssocID="{EE913327-BD51-4FE0-8FE2-FDC7C54D4212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83D3B06-099A-4F4D-87BC-8E74DA9D5AE5}" type="pres">
      <dgm:prSet presAssocID="{7BA73D53-8BB1-4E39-A048-93D7A43C82D5}" presName="node" presStyleLbl="node1" presStyleIdx="0" presStyleCnt="3" custLinFactX="-1291" custLinFactNeighborX="-100000" custLinFactNeighborY="-370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F976A1-E85A-49D5-8B65-6EC1ADBC1F95}" type="pres">
      <dgm:prSet presAssocID="{5C70EC9B-30CD-43CF-9592-881CD340D606}" presName="sibTrans" presStyleCnt="0"/>
      <dgm:spPr/>
    </dgm:pt>
    <dgm:pt modelId="{2E4EC6C7-0ED2-4E2B-9949-DDA525EEFAAA}" type="pres">
      <dgm:prSet presAssocID="{9402C070-86CF-4262-9D72-9FFDC6D33C85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8F983CC-CE0B-40E3-8457-68C5B18813F2}" type="pres">
      <dgm:prSet presAssocID="{4E92D5B7-D147-4A0C-B733-1BAC3C7F040A}" presName="sibTrans" presStyleCnt="0"/>
      <dgm:spPr/>
    </dgm:pt>
    <dgm:pt modelId="{29EC952A-36BA-4636-AAA9-9E0315B601D9}" type="pres">
      <dgm:prSet presAssocID="{97EEDE5E-A711-4BA2-A800-92239AF1B295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9DC5805B-A663-4A83-8CA9-3C757873D3A8}" type="presOf" srcId="{7BA73D53-8BB1-4E39-A048-93D7A43C82D5}" destId="{F83D3B06-099A-4F4D-87BC-8E74DA9D5AE5}" srcOrd="0" destOrd="0" presId="urn:microsoft.com/office/officeart/2005/8/layout/hList6"/>
    <dgm:cxn modelId="{9F08776E-7AC0-4B0D-87AD-57F369DF5059}" type="presOf" srcId="{97EEDE5E-A711-4BA2-A800-92239AF1B295}" destId="{29EC952A-36BA-4636-AAA9-9E0315B601D9}" srcOrd="0" destOrd="0" presId="urn:microsoft.com/office/officeart/2005/8/layout/hList6"/>
    <dgm:cxn modelId="{17A41C0B-E687-4747-A36A-838B59429837}" srcId="{EE913327-BD51-4FE0-8FE2-FDC7C54D4212}" destId="{9402C070-86CF-4262-9D72-9FFDC6D33C85}" srcOrd="1" destOrd="0" parTransId="{33C762F1-EF8C-464A-BA0B-417E92F3D655}" sibTransId="{4E92D5B7-D147-4A0C-B733-1BAC3C7F040A}"/>
    <dgm:cxn modelId="{9BA7BC24-8458-49B0-9D44-664323D04918}" srcId="{EE913327-BD51-4FE0-8FE2-FDC7C54D4212}" destId="{7BA73D53-8BB1-4E39-A048-93D7A43C82D5}" srcOrd="0" destOrd="0" parTransId="{B64985FF-D95B-4906-B9D0-CE8D86F480F6}" sibTransId="{5C70EC9B-30CD-43CF-9592-881CD340D606}"/>
    <dgm:cxn modelId="{DFFD6A15-3153-430C-841B-BA3B4D809637}" type="presOf" srcId="{9402C070-86CF-4262-9D72-9FFDC6D33C85}" destId="{2E4EC6C7-0ED2-4E2B-9949-DDA525EEFAAA}" srcOrd="0" destOrd="0" presId="urn:microsoft.com/office/officeart/2005/8/layout/hList6"/>
    <dgm:cxn modelId="{709A1CED-04A0-4B3D-B425-E0EC3656037C}" srcId="{EE913327-BD51-4FE0-8FE2-FDC7C54D4212}" destId="{97EEDE5E-A711-4BA2-A800-92239AF1B295}" srcOrd="2" destOrd="0" parTransId="{F6FE9A0F-B823-4CAB-AC4C-32B1CEE75EC9}" sibTransId="{AF385C90-AD9A-4FD3-95DB-6E618A16F10D}"/>
    <dgm:cxn modelId="{9AE4255D-4965-4D8C-A1A7-D82D92843525}" type="presOf" srcId="{EE913327-BD51-4FE0-8FE2-FDC7C54D4212}" destId="{70AA0C2A-29AA-4A83-8A43-23BDB79B6B35}" srcOrd="0" destOrd="0" presId="urn:microsoft.com/office/officeart/2005/8/layout/hList6"/>
    <dgm:cxn modelId="{B8C68B91-B7A0-4DF6-8C2D-BB3CE6894F68}" type="presParOf" srcId="{70AA0C2A-29AA-4A83-8A43-23BDB79B6B35}" destId="{F83D3B06-099A-4F4D-87BC-8E74DA9D5AE5}" srcOrd="0" destOrd="0" presId="urn:microsoft.com/office/officeart/2005/8/layout/hList6"/>
    <dgm:cxn modelId="{E7EDB293-9E48-43AB-8FBB-0101E36A1B95}" type="presParOf" srcId="{70AA0C2A-29AA-4A83-8A43-23BDB79B6B35}" destId="{D2F976A1-E85A-49D5-8B65-6EC1ADBC1F95}" srcOrd="1" destOrd="0" presId="urn:microsoft.com/office/officeart/2005/8/layout/hList6"/>
    <dgm:cxn modelId="{F3D00B7C-F929-4C85-B152-DF4F83AD15C4}" type="presParOf" srcId="{70AA0C2A-29AA-4A83-8A43-23BDB79B6B35}" destId="{2E4EC6C7-0ED2-4E2B-9949-DDA525EEFAAA}" srcOrd="2" destOrd="0" presId="urn:microsoft.com/office/officeart/2005/8/layout/hList6"/>
    <dgm:cxn modelId="{B77FCD4E-7BAC-4654-A5A4-48EAFA0A7FDF}" type="presParOf" srcId="{70AA0C2A-29AA-4A83-8A43-23BDB79B6B35}" destId="{A8F983CC-CE0B-40E3-8457-68C5B18813F2}" srcOrd="3" destOrd="0" presId="urn:microsoft.com/office/officeart/2005/8/layout/hList6"/>
    <dgm:cxn modelId="{31EB5A43-E970-472A-9265-5A060D35B5F1}" type="presParOf" srcId="{70AA0C2A-29AA-4A83-8A43-23BDB79B6B35}" destId="{29EC952A-36BA-4636-AAA9-9E0315B601D9}" srcOrd="4" destOrd="0" presId="urn:microsoft.com/office/officeart/2005/8/layout/hList6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EE913327-BD51-4FE0-8FE2-FDC7C54D4212}" type="doc">
      <dgm:prSet loTypeId="urn:microsoft.com/office/officeart/2005/8/layout/hList6" loCatId="list" qsTypeId="urn:microsoft.com/office/officeart/2005/8/quickstyle/3d1" qsCatId="3D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7BA73D53-8BB1-4E39-A048-93D7A43C82D5}">
      <dgm:prSet phldrT="[Text]"/>
      <dgm:spPr/>
      <dgm:t>
        <a:bodyPr/>
        <a:lstStyle/>
        <a:p>
          <a:r>
            <a:rPr lang="en-US" dirty="0" smtClean="0"/>
            <a:t>Normative knowledge</a:t>
          </a:r>
          <a:endParaRPr lang="en-US" dirty="0"/>
        </a:p>
      </dgm:t>
    </dgm:pt>
    <dgm:pt modelId="{B64985FF-D95B-4906-B9D0-CE8D86F480F6}" type="parTrans" cxnId="{9BA7BC24-8458-49B0-9D44-664323D04918}">
      <dgm:prSet/>
      <dgm:spPr/>
      <dgm:t>
        <a:bodyPr/>
        <a:lstStyle/>
        <a:p>
          <a:endParaRPr lang="en-US"/>
        </a:p>
      </dgm:t>
    </dgm:pt>
    <dgm:pt modelId="{5C70EC9B-30CD-43CF-9592-881CD340D606}" type="sibTrans" cxnId="{9BA7BC24-8458-49B0-9D44-664323D04918}">
      <dgm:prSet/>
      <dgm:spPr/>
      <dgm:t>
        <a:bodyPr/>
        <a:lstStyle/>
        <a:p>
          <a:endParaRPr lang="en-US"/>
        </a:p>
      </dgm:t>
    </dgm:pt>
    <dgm:pt modelId="{9402C070-86CF-4262-9D72-9FFDC6D33C85}">
      <dgm:prSet phldrT="[Text]"/>
      <dgm:spPr/>
      <dgm:t>
        <a:bodyPr/>
        <a:lstStyle/>
        <a:p>
          <a:r>
            <a:rPr lang="en-US" dirty="0" smtClean="0"/>
            <a:t>Positivistic knowledge </a:t>
          </a:r>
          <a:endParaRPr lang="en-US" dirty="0"/>
        </a:p>
      </dgm:t>
    </dgm:pt>
    <dgm:pt modelId="{33C762F1-EF8C-464A-BA0B-417E92F3D655}" type="parTrans" cxnId="{17A41C0B-E687-4747-A36A-838B59429837}">
      <dgm:prSet/>
      <dgm:spPr/>
      <dgm:t>
        <a:bodyPr/>
        <a:lstStyle/>
        <a:p>
          <a:endParaRPr lang="en-US"/>
        </a:p>
      </dgm:t>
    </dgm:pt>
    <dgm:pt modelId="{4E92D5B7-D147-4A0C-B733-1BAC3C7F040A}" type="sibTrans" cxnId="{17A41C0B-E687-4747-A36A-838B59429837}">
      <dgm:prSet/>
      <dgm:spPr/>
      <dgm:t>
        <a:bodyPr/>
        <a:lstStyle/>
        <a:p>
          <a:endParaRPr lang="en-US"/>
        </a:p>
      </dgm:t>
    </dgm:pt>
    <dgm:pt modelId="{97EEDE5E-A711-4BA2-A800-92239AF1B295}">
      <dgm:prSet phldrT="[Text]"/>
      <dgm:spPr/>
      <dgm:t>
        <a:bodyPr/>
        <a:lstStyle/>
        <a:p>
          <a:r>
            <a:rPr lang="en-US" dirty="0" smtClean="0"/>
            <a:t>All of them</a:t>
          </a:r>
          <a:endParaRPr lang="en-US" dirty="0"/>
        </a:p>
      </dgm:t>
    </dgm:pt>
    <dgm:pt modelId="{F6FE9A0F-B823-4CAB-AC4C-32B1CEE75EC9}" type="parTrans" cxnId="{709A1CED-04A0-4B3D-B425-E0EC3656037C}">
      <dgm:prSet/>
      <dgm:spPr/>
      <dgm:t>
        <a:bodyPr/>
        <a:lstStyle/>
        <a:p>
          <a:endParaRPr lang="en-US"/>
        </a:p>
      </dgm:t>
    </dgm:pt>
    <dgm:pt modelId="{AF385C90-AD9A-4FD3-95DB-6E618A16F10D}" type="sibTrans" cxnId="{709A1CED-04A0-4B3D-B425-E0EC3656037C}">
      <dgm:prSet/>
      <dgm:spPr/>
      <dgm:t>
        <a:bodyPr/>
        <a:lstStyle/>
        <a:p>
          <a:endParaRPr lang="en-US"/>
        </a:p>
      </dgm:t>
    </dgm:pt>
    <dgm:pt modelId="{70AA0C2A-29AA-4A83-8A43-23BDB79B6B35}" type="pres">
      <dgm:prSet presAssocID="{EE913327-BD51-4FE0-8FE2-FDC7C54D4212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83D3B06-099A-4F4D-87BC-8E74DA9D5AE5}" type="pres">
      <dgm:prSet presAssocID="{7BA73D53-8BB1-4E39-A048-93D7A43C82D5}" presName="node" presStyleLbl="node1" presStyleIdx="0" presStyleCnt="3" custLinFactX="-1291" custLinFactNeighborX="-100000" custLinFactNeighborY="-370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F976A1-E85A-49D5-8B65-6EC1ADBC1F95}" type="pres">
      <dgm:prSet presAssocID="{5C70EC9B-30CD-43CF-9592-881CD340D606}" presName="sibTrans" presStyleCnt="0"/>
      <dgm:spPr/>
    </dgm:pt>
    <dgm:pt modelId="{2E4EC6C7-0ED2-4E2B-9949-DDA525EEFAAA}" type="pres">
      <dgm:prSet presAssocID="{9402C070-86CF-4262-9D72-9FFDC6D33C85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8F983CC-CE0B-40E3-8457-68C5B18813F2}" type="pres">
      <dgm:prSet presAssocID="{4E92D5B7-D147-4A0C-B733-1BAC3C7F040A}" presName="sibTrans" presStyleCnt="0"/>
      <dgm:spPr/>
    </dgm:pt>
    <dgm:pt modelId="{29EC952A-36BA-4636-AAA9-9E0315B601D9}" type="pres">
      <dgm:prSet presAssocID="{97EEDE5E-A711-4BA2-A800-92239AF1B295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3A6A5D3-5312-44E8-B0BC-378EDDB5C834}" type="presOf" srcId="{EE913327-BD51-4FE0-8FE2-FDC7C54D4212}" destId="{70AA0C2A-29AA-4A83-8A43-23BDB79B6B35}" srcOrd="0" destOrd="0" presId="urn:microsoft.com/office/officeart/2005/8/layout/hList6"/>
    <dgm:cxn modelId="{CE9F76F9-1B17-4E18-9DD7-D29642D98BD5}" type="presOf" srcId="{9402C070-86CF-4262-9D72-9FFDC6D33C85}" destId="{2E4EC6C7-0ED2-4E2B-9949-DDA525EEFAAA}" srcOrd="0" destOrd="0" presId="urn:microsoft.com/office/officeart/2005/8/layout/hList6"/>
    <dgm:cxn modelId="{E572D80F-0D4A-48DC-8563-62846AF5A452}" type="presOf" srcId="{7BA73D53-8BB1-4E39-A048-93D7A43C82D5}" destId="{F83D3B06-099A-4F4D-87BC-8E74DA9D5AE5}" srcOrd="0" destOrd="0" presId="urn:microsoft.com/office/officeart/2005/8/layout/hList6"/>
    <dgm:cxn modelId="{17A41C0B-E687-4747-A36A-838B59429837}" srcId="{EE913327-BD51-4FE0-8FE2-FDC7C54D4212}" destId="{9402C070-86CF-4262-9D72-9FFDC6D33C85}" srcOrd="1" destOrd="0" parTransId="{33C762F1-EF8C-464A-BA0B-417E92F3D655}" sibTransId="{4E92D5B7-D147-4A0C-B733-1BAC3C7F040A}"/>
    <dgm:cxn modelId="{9BA7BC24-8458-49B0-9D44-664323D04918}" srcId="{EE913327-BD51-4FE0-8FE2-FDC7C54D4212}" destId="{7BA73D53-8BB1-4E39-A048-93D7A43C82D5}" srcOrd="0" destOrd="0" parTransId="{B64985FF-D95B-4906-B9D0-CE8D86F480F6}" sibTransId="{5C70EC9B-30CD-43CF-9592-881CD340D606}"/>
    <dgm:cxn modelId="{709A1CED-04A0-4B3D-B425-E0EC3656037C}" srcId="{EE913327-BD51-4FE0-8FE2-FDC7C54D4212}" destId="{97EEDE5E-A711-4BA2-A800-92239AF1B295}" srcOrd="2" destOrd="0" parTransId="{F6FE9A0F-B823-4CAB-AC4C-32B1CEE75EC9}" sibTransId="{AF385C90-AD9A-4FD3-95DB-6E618A16F10D}"/>
    <dgm:cxn modelId="{F327336E-F3D5-40ED-A269-C39233E6E875}" type="presOf" srcId="{97EEDE5E-A711-4BA2-A800-92239AF1B295}" destId="{29EC952A-36BA-4636-AAA9-9E0315B601D9}" srcOrd="0" destOrd="0" presId="urn:microsoft.com/office/officeart/2005/8/layout/hList6"/>
    <dgm:cxn modelId="{7656E4C0-3F0E-4549-95A2-540B6D550D36}" type="presParOf" srcId="{70AA0C2A-29AA-4A83-8A43-23BDB79B6B35}" destId="{F83D3B06-099A-4F4D-87BC-8E74DA9D5AE5}" srcOrd="0" destOrd="0" presId="urn:microsoft.com/office/officeart/2005/8/layout/hList6"/>
    <dgm:cxn modelId="{DEE85C74-73C6-47B7-82F6-901C4D752A96}" type="presParOf" srcId="{70AA0C2A-29AA-4A83-8A43-23BDB79B6B35}" destId="{D2F976A1-E85A-49D5-8B65-6EC1ADBC1F95}" srcOrd="1" destOrd="0" presId="urn:microsoft.com/office/officeart/2005/8/layout/hList6"/>
    <dgm:cxn modelId="{948687EF-4864-435F-B27C-4C34D714DEAF}" type="presParOf" srcId="{70AA0C2A-29AA-4A83-8A43-23BDB79B6B35}" destId="{2E4EC6C7-0ED2-4E2B-9949-DDA525EEFAAA}" srcOrd="2" destOrd="0" presId="urn:microsoft.com/office/officeart/2005/8/layout/hList6"/>
    <dgm:cxn modelId="{9E378660-9C41-42E5-8C7D-EFE9632EA5EA}" type="presParOf" srcId="{70AA0C2A-29AA-4A83-8A43-23BDB79B6B35}" destId="{A8F983CC-CE0B-40E3-8457-68C5B18813F2}" srcOrd="3" destOrd="0" presId="urn:microsoft.com/office/officeart/2005/8/layout/hList6"/>
    <dgm:cxn modelId="{896C2844-3537-4D71-8BBC-984C2D94CAD2}" type="presParOf" srcId="{70AA0C2A-29AA-4A83-8A43-23BDB79B6B35}" destId="{29EC952A-36BA-4636-AAA9-9E0315B601D9}" srcOrd="4" destOrd="0" presId="urn:microsoft.com/office/officeart/2005/8/layout/hList6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EE913327-BD51-4FE0-8FE2-FDC7C54D4212}" type="doc">
      <dgm:prSet loTypeId="urn:microsoft.com/office/officeart/2005/8/layout/hList6" loCatId="list" qsTypeId="urn:microsoft.com/office/officeart/2005/8/quickstyle/3d1" qsCatId="3D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7BA73D53-8BB1-4E39-A048-93D7A43C82D5}">
      <dgm:prSet phldrT="[Text]"/>
      <dgm:spPr/>
      <dgm:t>
        <a:bodyPr/>
        <a:lstStyle/>
        <a:p>
          <a:r>
            <a:rPr lang="en-US" b="1" dirty="0" smtClean="0"/>
            <a:t>Prescriptive knowledge</a:t>
          </a:r>
          <a:endParaRPr lang="en-US" b="1" dirty="0"/>
        </a:p>
      </dgm:t>
    </dgm:pt>
    <dgm:pt modelId="{B64985FF-D95B-4906-B9D0-CE8D86F480F6}" type="parTrans" cxnId="{9BA7BC24-8458-49B0-9D44-664323D04918}">
      <dgm:prSet/>
      <dgm:spPr/>
      <dgm:t>
        <a:bodyPr/>
        <a:lstStyle/>
        <a:p>
          <a:endParaRPr lang="en-US" b="1"/>
        </a:p>
      </dgm:t>
    </dgm:pt>
    <dgm:pt modelId="{5C70EC9B-30CD-43CF-9592-881CD340D606}" type="sibTrans" cxnId="{9BA7BC24-8458-49B0-9D44-664323D04918}">
      <dgm:prSet/>
      <dgm:spPr/>
      <dgm:t>
        <a:bodyPr/>
        <a:lstStyle/>
        <a:p>
          <a:endParaRPr lang="en-US" b="1"/>
        </a:p>
      </dgm:t>
    </dgm:pt>
    <dgm:pt modelId="{9402C070-86CF-4262-9D72-9FFDC6D33C85}">
      <dgm:prSet phldrT="[Text]"/>
      <dgm:spPr/>
      <dgm:t>
        <a:bodyPr/>
        <a:lstStyle/>
        <a:p>
          <a:r>
            <a:rPr lang="en-US" b="1" dirty="0" smtClean="0"/>
            <a:t>Knowledge of value </a:t>
          </a:r>
          <a:endParaRPr lang="en-US" b="1" dirty="0"/>
        </a:p>
      </dgm:t>
    </dgm:pt>
    <dgm:pt modelId="{33C762F1-EF8C-464A-BA0B-417E92F3D655}" type="parTrans" cxnId="{17A41C0B-E687-4747-A36A-838B59429837}">
      <dgm:prSet/>
      <dgm:spPr/>
      <dgm:t>
        <a:bodyPr/>
        <a:lstStyle/>
        <a:p>
          <a:endParaRPr lang="en-US" b="1"/>
        </a:p>
      </dgm:t>
    </dgm:pt>
    <dgm:pt modelId="{4E92D5B7-D147-4A0C-B733-1BAC3C7F040A}" type="sibTrans" cxnId="{17A41C0B-E687-4747-A36A-838B59429837}">
      <dgm:prSet/>
      <dgm:spPr/>
      <dgm:t>
        <a:bodyPr/>
        <a:lstStyle/>
        <a:p>
          <a:endParaRPr lang="en-US" b="1"/>
        </a:p>
      </dgm:t>
    </dgm:pt>
    <dgm:pt modelId="{97EEDE5E-A711-4BA2-A800-92239AF1B295}">
      <dgm:prSet phldrT="[Text]"/>
      <dgm:spPr/>
      <dgm:t>
        <a:bodyPr/>
        <a:lstStyle/>
        <a:p>
          <a:r>
            <a:rPr lang="en-US" b="1" dirty="0" smtClean="0"/>
            <a:t>Pragmatic interdependent</a:t>
          </a:r>
          <a:endParaRPr lang="en-US" b="1" dirty="0"/>
        </a:p>
      </dgm:t>
    </dgm:pt>
    <dgm:pt modelId="{F6FE9A0F-B823-4CAB-AC4C-32B1CEE75EC9}" type="parTrans" cxnId="{709A1CED-04A0-4B3D-B425-E0EC3656037C}">
      <dgm:prSet/>
      <dgm:spPr/>
      <dgm:t>
        <a:bodyPr/>
        <a:lstStyle/>
        <a:p>
          <a:endParaRPr lang="en-US" b="1"/>
        </a:p>
      </dgm:t>
    </dgm:pt>
    <dgm:pt modelId="{AF385C90-AD9A-4FD3-95DB-6E618A16F10D}" type="sibTrans" cxnId="{709A1CED-04A0-4B3D-B425-E0EC3656037C}">
      <dgm:prSet/>
      <dgm:spPr/>
      <dgm:t>
        <a:bodyPr/>
        <a:lstStyle/>
        <a:p>
          <a:endParaRPr lang="en-US" b="1"/>
        </a:p>
      </dgm:t>
    </dgm:pt>
    <dgm:pt modelId="{70AA0C2A-29AA-4A83-8A43-23BDB79B6B35}" type="pres">
      <dgm:prSet presAssocID="{EE913327-BD51-4FE0-8FE2-FDC7C54D4212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83D3B06-099A-4F4D-87BC-8E74DA9D5AE5}" type="pres">
      <dgm:prSet presAssocID="{7BA73D53-8BB1-4E39-A048-93D7A43C82D5}" presName="node" presStyleLbl="node1" presStyleIdx="0" presStyleCnt="3" custLinFactX="-1291" custLinFactNeighborX="-100000" custLinFactNeighborY="-370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F976A1-E85A-49D5-8B65-6EC1ADBC1F95}" type="pres">
      <dgm:prSet presAssocID="{5C70EC9B-30CD-43CF-9592-881CD340D606}" presName="sibTrans" presStyleCnt="0"/>
      <dgm:spPr/>
    </dgm:pt>
    <dgm:pt modelId="{2E4EC6C7-0ED2-4E2B-9949-DDA525EEFAAA}" type="pres">
      <dgm:prSet presAssocID="{9402C070-86CF-4262-9D72-9FFDC6D33C85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8F983CC-CE0B-40E3-8457-68C5B18813F2}" type="pres">
      <dgm:prSet presAssocID="{4E92D5B7-D147-4A0C-B733-1BAC3C7F040A}" presName="sibTrans" presStyleCnt="0"/>
      <dgm:spPr/>
    </dgm:pt>
    <dgm:pt modelId="{29EC952A-36BA-4636-AAA9-9E0315B601D9}" type="pres">
      <dgm:prSet presAssocID="{97EEDE5E-A711-4BA2-A800-92239AF1B295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7A41C0B-E687-4747-A36A-838B59429837}" srcId="{EE913327-BD51-4FE0-8FE2-FDC7C54D4212}" destId="{9402C070-86CF-4262-9D72-9FFDC6D33C85}" srcOrd="1" destOrd="0" parTransId="{33C762F1-EF8C-464A-BA0B-417E92F3D655}" sibTransId="{4E92D5B7-D147-4A0C-B733-1BAC3C7F040A}"/>
    <dgm:cxn modelId="{9BA7BC24-8458-49B0-9D44-664323D04918}" srcId="{EE913327-BD51-4FE0-8FE2-FDC7C54D4212}" destId="{7BA73D53-8BB1-4E39-A048-93D7A43C82D5}" srcOrd="0" destOrd="0" parTransId="{B64985FF-D95B-4906-B9D0-CE8D86F480F6}" sibTransId="{5C70EC9B-30CD-43CF-9592-881CD340D606}"/>
    <dgm:cxn modelId="{1B2E7738-0FDB-4BC8-8E05-6DB6A3936EE2}" type="presOf" srcId="{7BA73D53-8BB1-4E39-A048-93D7A43C82D5}" destId="{F83D3B06-099A-4F4D-87BC-8E74DA9D5AE5}" srcOrd="0" destOrd="0" presId="urn:microsoft.com/office/officeart/2005/8/layout/hList6"/>
    <dgm:cxn modelId="{709A1CED-04A0-4B3D-B425-E0EC3656037C}" srcId="{EE913327-BD51-4FE0-8FE2-FDC7C54D4212}" destId="{97EEDE5E-A711-4BA2-A800-92239AF1B295}" srcOrd="2" destOrd="0" parTransId="{F6FE9A0F-B823-4CAB-AC4C-32B1CEE75EC9}" sibTransId="{AF385C90-AD9A-4FD3-95DB-6E618A16F10D}"/>
    <dgm:cxn modelId="{34DF6DEB-A257-4FE7-BB84-469C821AF232}" type="presOf" srcId="{EE913327-BD51-4FE0-8FE2-FDC7C54D4212}" destId="{70AA0C2A-29AA-4A83-8A43-23BDB79B6B35}" srcOrd="0" destOrd="0" presId="urn:microsoft.com/office/officeart/2005/8/layout/hList6"/>
    <dgm:cxn modelId="{5BF2EDC1-553C-4316-AB51-AA5E89836EE2}" type="presOf" srcId="{97EEDE5E-A711-4BA2-A800-92239AF1B295}" destId="{29EC952A-36BA-4636-AAA9-9E0315B601D9}" srcOrd="0" destOrd="0" presId="urn:microsoft.com/office/officeart/2005/8/layout/hList6"/>
    <dgm:cxn modelId="{6D955DDB-DD0D-4384-BD03-93BC7AFA0111}" type="presOf" srcId="{9402C070-86CF-4262-9D72-9FFDC6D33C85}" destId="{2E4EC6C7-0ED2-4E2B-9949-DDA525EEFAAA}" srcOrd="0" destOrd="0" presId="urn:microsoft.com/office/officeart/2005/8/layout/hList6"/>
    <dgm:cxn modelId="{20BD0A51-37A2-4BE8-A42E-11B77BECD5F6}" type="presParOf" srcId="{70AA0C2A-29AA-4A83-8A43-23BDB79B6B35}" destId="{F83D3B06-099A-4F4D-87BC-8E74DA9D5AE5}" srcOrd="0" destOrd="0" presId="urn:microsoft.com/office/officeart/2005/8/layout/hList6"/>
    <dgm:cxn modelId="{5C883A48-60C6-41D1-ACF6-B14CA8F6D135}" type="presParOf" srcId="{70AA0C2A-29AA-4A83-8A43-23BDB79B6B35}" destId="{D2F976A1-E85A-49D5-8B65-6EC1ADBC1F95}" srcOrd="1" destOrd="0" presId="urn:microsoft.com/office/officeart/2005/8/layout/hList6"/>
    <dgm:cxn modelId="{1FA6AF5A-DC94-48CD-884D-863285890345}" type="presParOf" srcId="{70AA0C2A-29AA-4A83-8A43-23BDB79B6B35}" destId="{2E4EC6C7-0ED2-4E2B-9949-DDA525EEFAAA}" srcOrd="2" destOrd="0" presId="urn:microsoft.com/office/officeart/2005/8/layout/hList6"/>
    <dgm:cxn modelId="{2749D9EC-31DA-4691-8421-2B51748A564D}" type="presParOf" srcId="{70AA0C2A-29AA-4A83-8A43-23BDB79B6B35}" destId="{A8F983CC-CE0B-40E3-8457-68C5B18813F2}" srcOrd="3" destOrd="0" presId="urn:microsoft.com/office/officeart/2005/8/layout/hList6"/>
    <dgm:cxn modelId="{5EC5D025-3485-4496-B952-055F568DAB81}" type="presParOf" srcId="{70AA0C2A-29AA-4A83-8A43-23BDB79B6B35}" destId="{29EC952A-36BA-4636-AAA9-9E0315B601D9}" srcOrd="4" destOrd="0" presId="urn:microsoft.com/office/officeart/2005/8/layout/hList6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69400385-849D-4914-B9D4-B0D687DD806F}" type="doc">
      <dgm:prSet loTypeId="urn:microsoft.com/office/officeart/2005/8/layout/pyramid3" loCatId="pyramid" qsTypeId="urn:microsoft.com/office/officeart/2005/8/quickstyle/3d3" qsCatId="3D" csTypeId="urn:microsoft.com/office/officeart/2005/8/colors/colorful1" csCatId="colorful" phldr="1"/>
      <dgm:spPr/>
    </dgm:pt>
    <dgm:pt modelId="{D8252FCC-DA03-4CB8-A22B-E0CA4F3A6EC8}">
      <dgm:prSet phldrT="[Text]"/>
      <dgm:spPr/>
      <dgm:t>
        <a:bodyPr/>
        <a:lstStyle/>
        <a:p>
          <a:r>
            <a:rPr lang="en-US" b="1" dirty="0" smtClean="0"/>
            <a:t>Disciplinary</a:t>
          </a:r>
          <a:endParaRPr lang="en-US" dirty="0"/>
        </a:p>
      </dgm:t>
    </dgm:pt>
    <dgm:pt modelId="{D103136F-BE0B-4A01-B0FE-0263331E8E27}" type="parTrans" cxnId="{BA5EB38D-FF09-491C-A123-09BE0F9CA704}">
      <dgm:prSet/>
      <dgm:spPr/>
      <dgm:t>
        <a:bodyPr/>
        <a:lstStyle/>
        <a:p>
          <a:endParaRPr lang="en-US"/>
        </a:p>
      </dgm:t>
    </dgm:pt>
    <dgm:pt modelId="{564D8437-57B5-4AFA-9957-216AC6F3C9F4}" type="sibTrans" cxnId="{BA5EB38D-FF09-491C-A123-09BE0F9CA704}">
      <dgm:prSet/>
      <dgm:spPr/>
      <dgm:t>
        <a:bodyPr/>
        <a:lstStyle/>
        <a:p>
          <a:endParaRPr lang="en-US"/>
        </a:p>
      </dgm:t>
    </dgm:pt>
    <dgm:pt modelId="{D058898E-6AAC-445C-8BF2-05BCB6E06111}">
      <dgm:prSet phldrT="[Text]"/>
      <dgm:spPr/>
      <dgm:t>
        <a:bodyPr/>
        <a:lstStyle/>
        <a:p>
          <a:r>
            <a:rPr lang="en-US" b="1" dirty="0" smtClean="0"/>
            <a:t>Subject-matter</a:t>
          </a:r>
          <a:endParaRPr lang="en-US" dirty="0"/>
        </a:p>
      </dgm:t>
    </dgm:pt>
    <dgm:pt modelId="{1CD6F9F2-2B2B-446B-8D84-8FBB50A78273}" type="parTrans" cxnId="{D989EBDA-5524-4581-88AC-9AD07275894F}">
      <dgm:prSet/>
      <dgm:spPr/>
      <dgm:t>
        <a:bodyPr/>
        <a:lstStyle/>
        <a:p>
          <a:endParaRPr lang="en-US"/>
        </a:p>
      </dgm:t>
    </dgm:pt>
    <dgm:pt modelId="{A9EE855A-5CDD-4097-BB8F-700EBC235883}" type="sibTrans" cxnId="{D989EBDA-5524-4581-88AC-9AD07275894F}">
      <dgm:prSet/>
      <dgm:spPr/>
      <dgm:t>
        <a:bodyPr/>
        <a:lstStyle/>
        <a:p>
          <a:endParaRPr lang="en-US"/>
        </a:p>
      </dgm:t>
    </dgm:pt>
    <dgm:pt modelId="{BF5E6B0B-B253-429E-B5F5-0888D4E52704}">
      <dgm:prSet phldrT="[Text]"/>
      <dgm:spPr/>
      <dgm:t>
        <a:bodyPr/>
        <a:lstStyle/>
        <a:p>
          <a:r>
            <a:rPr lang="en-US" b="1" dirty="0" smtClean="0"/>
            <a:t>Problem-solving</a:t>
          </a:r>
          <a:endParaRPr lang="en-US" dirty="0"/>
        </a:p>
      </dgm:t>
    </dgm:pt>
    <dgm:pt modelId="{F4635656-1D58-4D1E-9651-B3713E24E4C1}" type="parTrans" cxnId="{BA683341-2BC9-4F89-A18E-FFD34726D1F6}">
      <dgm:prSet/>
      <dgm:spPr/>
      <dgm:t>
        <a:bodyPr/>
        <a:lstStyle/>
        <a:p>
          <a:endParaRPr lang="en-US"/>
        </a:p>
      </dgm:t>
    </dgm:pt>
    <dgm:pt modelId="{D2D0C61F-024C-4D6F-8B84-D6268FF4B178}" type="sibTrans" cxnId="{BA683341-2BC9-4F89-A18E-FFD34726D1F6}">
      <dgm:prSet/>
      <dgm:spPr/>
      <dgm:t>
        <a:bodyPr/>
        <a:lstStyle/>
        <a:p>
          <a:endParaRPr lang="en-US"/>
        </a:p>
      </dgm:t>
    </dgm:pt>
    <dgm:pt modelId="{E739E9D1-9938-4B92-ACB5-A1F365741534}" type="pres">
      <dgm:prSet presAssocID="{69400385-849D-4914-B9D4-B0D687DD806F}" presName="Name0" presStyleCnt="0">
        <dgm:presLayoutVars>
          <dgm:dir/>
          <dgm:animLvl val="lvl"/>
          <dgm:resizeHandles val="exact"/>
        </dgm:presLayoutVars>
      </dgm:prSet>
      <dgm:spPr/>
    </dgm:pt>
    <dgm:pt modelId="{15463AE3-5F89-43C8-BBF5-B6C6EF76652A}" type="pres">
      <dgm:prSet presAssocID="{D8252FCC-DA03-4CB8-A22B-E0CA4F3A6EC8}" presName="Name8" presStyleCnt="0"/>
      <dgm:spPr/>
    </dgm:pt>
    <dgm:pt modelId="{1A8DA40E-1750-44B8-B485-ACDFF0BB92DA}" type="pres">
      <dgm:prSet presAssocID="{D8252FCC-DA03-4CB8-A22B-E0CA4F3A6EC8}" presName="level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C9C21D3-B614-4065-B0C1-36FF114C49C7}" type="pres">
      <dgm:prSet presAssocID="{D8252FCC-DA03-4CB8-A22B-E0CA4F3A6EC8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7FAD0A6-7260-4E66-8C64-1031DF8AC30B}" type="pres">
      <dgm:prSet presAssocID="{D058898E-6AAC-445C-8BF2-05BCB6E06111}" presName="Name8" presStyleCnt="0"/>
      <dgm:spPr/>
    </dgm:pt>
    <dgm:pt modelId="{8E9D7353-F0E6-4A5E-8B80-7C892698DD74}" type="pres">
      <dgm:prSet presAssocID="{D058898E-6AAC-445C-8BF2-05BCB6E06111}" presName="level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F03309E-E0A0-4AFC-834E-1492A2E528C5}" type="pres">
      <dgm:prSet presAssocID="{D058898E-6AAC-445C-8BF2-05BCB6E06111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24937C6-8A8F-446B-8916-419A5F4504B9}" type="pres">
      <dgm:prSet presAssocID="{BF5E6B0B-B253-429E-B5F5-0888D4E52704}" presName="Name8" presStyleCnt="0"/>
      <dgm:spPr/>
    </dgm:pt>
    <dgm:pt modelId="{288E58C9-99E5-46FC-A3B9-90623CF5DB45}" type="pres">
      <dgm:prSet presAssocID="{BF5E6B0B-B253-429E-B5F5-0888D4E52704}" presName="level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CB82758-4BFD-4D78-AC22-445901D5B9E2}" type="pres">
      <dgm:prSet presAssocID="{BF5E6B0B-B253-429E-B5F5-0888D4E52704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958CFB0F-5FC5-40A1-9D61-F7BCBE972B84}" type="presOf" srcId="{D8252FCC-DA03-4CB8-A22B-E0CA4F3A6EC8}" destId="{EC9C21D3-B614-4065-B0C1-36FF114C49C7}" srcOrd="1" destOrd="0" presId="urn:microsoft.com/office/officeart/2005/8/layout/pyramid3"/>
    <dgm:cxn modelId="{C13E62F4-ACCF-4A4F-941A-FE9EEFFB651C}" type="presOf" srcId="{69400385-849D-4914-B9D4-B0D687DD806F}" destId="{E739E9D1-9938-4B92-ACB5-A1F365741534}" srcOrd="0" destOrd="0" presId="urn:microsoft.com/office/officeart/2005/8/layout/pyramid3"/>
    <dgm:cxn modelId="{A27EA6A8-5C3A-4C54-9C37-11604136EEF4}" type="presOf" srcId="{D058898E-6AAC-445C-8BF2-05BCB6E06111}" destId="{8E9D7353-F0E6-4A5E-8B80-7C892698DD74}" srcOrd="0" destOrd="0" presId="urn:microsoft.com/office/officeart/2005/8/layout/pyramid3"/>
    <dgm:cxn modelId="{D989EBDA-5524-4581-88AC-9AD07275894F}" srcId="{69400385-849D-4914-B9D4-B0D687DD806F}" destId="{D058898E-6AAC-445C-8BF2-05BCB6E06111}" srcOrd="1" destOrd="0" parTransId="{1CD6F9F2-2B2B-446B-8D84-8FBB50A78273}" sibTransId="{A9EE855A-5CDD-4097-BB8F-700EBC235883}"/>
    <dgm:cxn modelId="{BA683341-2BC9-4F89-A18E-FFD34726D1F6}" srcId="{69400385-849D-4914-B9D4-B0D687DD806F}" destId="{BF5E6B0B-B253-429E-B5F5-0888D4E52704}" srcOrd="2" destOrd="0" parTransId="{F4635656-1D58-4D1E-9651-B3713E24E4C1}" sibTransId="{D2D0C61F-024C-4D6F-8B84-D6268FF4B178}"/>
    <dgm:cxn modelId="{BA5EB38D-FF09-491C-A123-09BE0F9CA704}" srcId="{69400385-849D-4914-B9D4-B0D687DD806F}" destId="{D8252FCC-DA03-4CB8-A22B-E0CA4F3A6EC8}" srcOrd="0" destOrd="0" parTransId="{D103136F-BE0B-4A01-B0FE-0263331E8E27}" sibTransId="{564D8437-57B5-4AFA-9957-216AC6F3C9F4}"/>
    <dgm:cxn modelId="{A23F4D86-300E-4785-8F9C-E0819100C12D}" type="presOf" srcId="{BF5E6B0B-B253-429E-B5F5-0888D4E52704}" destId="{CCB82758-4BFD-4D78-AC22-445901D5B9E2}" srcOrd="1" destOrd="0" presId="urn:microsoft.com/office/officeart/2005/8/layout/pyramid3"/>
    <dgm:cxn modelId="{2D129FE8-D514-4B8F-86DA-7CF919D6E5D0}" type="presOf" srcId="{D058898E-6AAC-445C-8BF2-05BCB6E06111}" destId="{2F03309E-E0A0-4AFC-834E-1492A2E528C5}" srcOrd="1" destOrd="0" presId="urn:microsoft.com/office/officeart/2005/8/layout/pyramid3"/>
    <dgm:cxn modelId="{9E4C68B7-A351-4808-AE7A-A58A4B4E6F3A}" type="presOf" srcId="{D8252FCC-DA03-4CB8-A22B-E0CA4F3A6EC8}" destId="{1A8DA40E-1750-44B8-B485-ACDFF0BB92DA}" srcOrd="0" destOrd="0" presId="urn:microsoft.com/office/officeart/2005/8/layout/pyramid3"/>
    <dgm:cxn modelId="{3F6258D3-0757-4AC3-AC50-A70D8C9C0DC1}" type="presOf" srcId="{BF5E6B0B-B253-429E-B5F5-0888D4E52704}" destId="{288E58C9-99E5-46FC-A3B9-90623CF5DB45}" srcOrd="0" destOrd="0" presId="urn:microsoft.com/office/officeart/2005/8/layout/pyramid3"/>
    <dgm:cxn modelId="{782C2C38-1743-48EF-A1ED-C6071253E612}" type="presParOf" srcId="{E739E9D1-9938-4B92-ACB5-A1F365741534}" destId="{15463AE3-5F89-43C8-BBF5-B6C6EF76652A}" srcOrd="0" destOrd="0" presId="urn:microsoft.com/office/officeart/2005/8/layout/pyramid3"/>
    <dgm:cxn modelId="{E338F09A-280B-4C01-8943-6B84020DEDC3}" type="presParOf" srcId="{15463AE3-5F89-43C8-BBF5-B6C6EF76652A}" destId="{1A8DA40E-1750-44B8-B485-ACDFF0BB92DA}" srcOrd="0" destOrd="0" presId="urn:microsoft.com/office/officeart/2005/8/layout/pyramid3"/>
    <dgm:cxn modelId="{A40407D9-424B-4C14-8E83-AF782B93E5A2}" type="presParOf" srcId="{15463AE3-5F89-43C8-BBF5-B6C6EF76652A}" destId="{EC9C21D3-B614-4065-B0C1-36FF114C49C7}" srcOrd="1" destOrd="0" presId="urn:microsoft.com/office/officeart/2005/8/layout/pyramid3"/>
    <dgm:cxn modelId="{FFE3EF78-74B6-41CA-B6EC-A7DA96F553EC}" type="presParOf" srcId="{E739E9D1-9938-4B92-ACB5-A1F365741534}" destId="{67FAD0A6-7260-4E66-8C64-1031DF8AC30B}" srcOrd="1" destOrd="0" presId="urn:microsoft.com/office/officeart/2005/8/layout/pyramid3"/>
    <dgm:cxn modelId="{115E04E7-8F69-4E32-910A-D059CCE82E38}" type="presParOf" srcId="{67FAD0A6-7260-4E66-8C64-1031DF8AC30B}" destId="{8E9D7353-F0E6-4A5E-8B80-7C892698DD74}" srcOrd="0" destOrd="0" presId="urn:microsoft.com/office/officeart/2005/8/layout/pyramid3"/>
    <dgm:cxn modelId="{76AC8CB7-057C-41BA-A116-8DD49700165A}" type="presParOf" srcId="{67FAD0A6-7260-4E66-8C64-1031DF8AC30B}" destId="{2F03309E-E0A0-4AFC-834E-1492A2E528C5}" srcOrd="1" destOrd="0" presId="urn:microsoft.com/office/officeart/2005/8/layout/pyramid3"/>
    <dgm:cxn modelId="{289F79E8-53B5-4AC3-B619-CDE1834CC7B8}" type="presParOf" srcId="{E739E9D1-9938-4B92-ACB5-A1F365741534}" destId="{F24937C6-8A8F-446B-8916-419A5F4504B9}" srcOrd="2" destOrd="0" presId="urn:microsoft.com/office/officeart/2005/8/layout/pyramid3"/>
    <dgm:cxn modelId="{6FB9F473-17F2-4ED9-A85C-A62D4C55F2CF}" type="presParOf" srcId="{F24937C6-8A8F-446B-8916-419A5F4504B9}" destId="{288E58C9-99E5-46FC-A3B9-90623CF5DB45}" srcOrd="0" destOrd="0" presId="urn:microsoft.com/office/officeart/2005/8/layout/pyramid3"/>
    <dgm:cxn modelId="{F054B662-2497-47DA-84EB-C70B750E400C}" type="presParOf" srcId="{F24937C6-8A8F-446B-8916-419A5F4504B9}" destId="{CCB82758-4BFD-4D78-AC22-445901D5B9E2}" srcOrd="1" destOrd="0" presId="urn:microsoft.com/office/officeart/2005/8/layout/pyramid3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2683795-66A9-49F3-B561-BB1D15202894}" type="doc">
      <dgm:prSet loTypeId="urn:microsoft.com/office/officeart/2005/8/layout/default" loCatId="list" qsTypeId="urn:microsoft.com/office/officeart/2005/8/quickstyle/3d2" qsCatId="3D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544F9BDD-535D-4C13-9C69-EED10E8977AB}">
      <dgm:prSet phldrT="[Text]"/>
      <dgm:spPr/>
      <dgm:t>
        <a:bodyPr/>
        <a:lstStyle/>
        <a:p>
          <a:r>
            <a:rPr lang="en-US" dirty="0" smtClean="0"/>
            <a:t>TRUE</a:t>
          </a:r>
          <a:endParaRPr lang="en-US" dirty="0"/>
        </a:p>
      </dgm:t>
    </dgm:pt>
    <dgm:pt modelId="{4BE44BF3-0A59-43CE-84DA-3E7A024C4F40}" type="parTrans" cxnId="{ECDD995E-E330-4982-9007-CD9AA1A077DA}">
      <dgm:prSet/>
      <dgm:spPr/>
      <dgm:t>
        <a:bodyPr/>
        <a:lstStyle/>
        <a:p>
          <a:endParaRPr lang="en-US"/>
        </a:p>
      </dgm:t>
    </dgm:pt>
    <dgm:pt modelId="{80E4A80A-82C5-4B2F-A2A6-236F150E8B87}" type="sibTrans" cxnId="{ECDD995E-E330-4982-9007-CD9AA1A077DA}">
      <dgm:prSet/>
      <dgm:spPr/>
      <dgm:t>
        <a:bodyPr/>
        <a:lstStyle/>
        <a:p>
          <a:endParaRPr lang="en-US"/>
        </a:p>
      </dgm:t>
    </dgm:pt>
    <dgm:pt modelId="{AC7CB84C-2145-4885-B6A6-8E3F7F305081}">
      <dgm:prSet phldrT="[Text]"/>
      <dgm:spPr/>
      <dgm:t>
        <a:bodyPr/>
        <a:lstStyle/>
        <a:p>
          <a:r>
            <a:rPr lang="en-US" dirty="0" smtClean="0"/>
            <a:t>FALSE</a:t>
          </a:r>
          <a:endParaRPr lang="en-US" dirty="0"/>
        </a:p>
      </dgm:t>
    </dgm:pt>
    <dgm:pt modelId="{0E4D99DC-B730-4436-B25D-3583420BBDD9}" type="parTrans" cxnId="{B074697D-410C-499C-9A6E-E44F6BC580BC}">
      <dgm:prSet/>
      <dgm:spPr/>
      <dgm:t>
        <a:bodyPr/>
        <a:lstStyle/>
        <a:p>
          <a:endParaRPr lang="en-US"/>
        </a:p>
      </dgm:t>
    </dgm:pt>
    <dgm:pt modelId="{0522A11A-3C39-4983-8B12-65C6FD49FD5C}" type="sibTrans" cxnId="{B074697D-410C-499C-9A6E-E44F6BC580BC}">
      <dgm:prSet/>
      <dgm:spPr/>
      <dgm:t>
        <a:bodyPr/>
        <a:lstStyle/>
        <a:p>
          <a:endParaRPr lang="en-US"/>
        </a:p>
      </dgm:t>
    </dgm:pt>
    <dgm:pt modelId="{F6B1C281-D8AF-45D4-BF90-D076E2266F26}" type="pres">
      <dgm:prSet presAssocID="{92683795-66A9-49F3-B561-BB1D15202894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F89EED2-F44A-4985-8252-AE8A17ED95E4}" type="pres">
      <dgm:prSet presAssocID="{544F9BDD-535D-4C13-9C69-EED10E8977AB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A3FD279-B0E1-4F27-8AA4-6FC30FBC5C92}" type="pres">
      <dgm:prSet presAssocID="{80E4A80A-82C5-4B2F-A2A6-236F150E8B87}" presName="sibTrans" presStyleCnt="0"/>
      <dgm:spPr/>
    </dgm:pt>
    <dgm:pt modelId="{3164ABB8-2266-474A-835D-2BA950D3651A}" type="pres">
      <dgm:prSet presAssocID="{AC7CB84C-2145-4885-B6A6-8E3F7F305081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96EF5089-37E3-4073-98D9-04474C9DC059}" type="presOf" srcId="{544F9BDD-535D-4C13-9C69-EED10E8977AB}" destId="{AF89EED2-F44A-4985-8252-AE8A17ED95E4}" srcOrd="0" destOrd="0" presId="urn:microsoft.com/office/officeart/2005/8/layout/default"/>
    <dgm:cxn modelId="{8C276818-AC72-4944-B46A-F15CD22D4C32}" type="presOf" srcId="{92683795-66A9-49F3-B561-BB1D15202894}" destId="{F6B1C281-D8AF-45D4-BF90-D076E2266F26}" srcOrd="0" destOrd="0" presId="urn:microsoft.com/office/officeart/2005/8/layout/default"/>
    <dgm:cxn modelId="{B074697D-410C-499C-9A6E-E44F6BC580BC}" srcId="{92683795-66A9-49F3-B561-BB1D15202894}" destId="{AC7CB84C-2145-4885-B6A6-8E3F7F305081}" srcOrd="1" destOrd="0" parTransId="{0E4D99DC-B730-4436-B25D-3583420BBDD9}" sibTransId="{0522A11A-3C39-4983-8B12-65C6FD49FD5C}"/>
    <dgm:cxn modelId="{45A426B0-403E-4F18-881E-39B4BEB6D171}" type="presOf" srcId="{AC7CB84C-2145-4885-B6A6-8E3F7F305081}" destId="{3164ABB8-2266-474A-835D-2BA950D3651A}" srcOrd="0" destOrd="0" presId="urn:microsoft.com/office/officeart/2005/8/layout/default"/>
    <dgm:cxn modelId="{ECDD995E-E330-4982-9007-CD9AA1A077DA}" srcId="{92683795-66A9-49F3-B561-BB1D15202894}" destId="{544F9BDD-535D-4C13-9C69-EED10E8977AB}" srcOrd="0" destOrd="0" parTransId="{4BE44BF3-0A59-43CE-84DA-3E7A024C4F40}" sibTransId="{80E4A80A-82C5-4B2F-A2A6-236F150E8B87}"/>
    <dgm:cxn modelId="{601BD325-9CFE-4E65-966C-85D6958A14AB}" type="presParOf" srcId="{F6B1C281-D8AF-45D4-BF90-D076E2266F26}" destId="{AF89EED2-F44A-4985-8252-AE8A17ED95E4}" srcOrd="0" destOrd="0" presId="urn:microsoft.com/office/officeart/2005/8/layout/default"/>
    <dgm:cxn modelId="{62519E38-5DD0-4333-ADDC-9FA70C3C105A}" type="presParOf" srcId="{F6B1C281-D8AF-45D4-BF90-D076E2266F26}" destId="{3A3FD279-B0E1-4F27-8AA4-6FC30FBC5C92}" srcOrd="1" destOrd="0" presId="urn:microsoft.com/office/officeart/2005/8/layout/default"/>
    <dgm:cxn modelId="{B7AA333E-B169-48E7-8C03-5B096C6D86C7}" type="presParOf" srcId="{F6B1C281-D8AF-45D4-BF90-D076E2266F26}" destId="{3164ABB8-2266-474A-835D-2BA950D3651A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92683795-66A9-49F3-B561-BB1D15202894}" type="doc">
      <dgm:prSet loTypeId="urn:microsoft.com/office/officeart/2005/8/layout/default" loCatId="list" qsTypeId="urn:microsoft.com/office/officeart/2005/8/quickstyle/3d2" qsCatId="3D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544F9BDD-535D-4C13-9C69-EED10E8977AB}">
      <dgm:prSet phldrT="[Text]"/>
      <dgm:spPr/>
      <dgm:t>
        <a:bodyPr/>
        <a:lstStyle/>
        <a:p>
          <a:r>
            <a:rPr lang="en-US" dirty="0" smtClean="0"/>
            <a:t>TRUE</a:t>
          </a:r>
          <a:endParaRPr lang="en-US" dirty="0"/>
        </a:p>
      </dgm:t>
    </dgm:pt>
    <dgm:pt modelId="{4BE44BF3-0A59-43CE-84DA-3E7A024C4F40}" type="parTrans" cxnId="{ECDD995E-E330-4982-9007-CD9AA1A077DA}">
      <dgm:prSet/>
      <dgm:spPr/>
      <dgm:t>
        <a:bodyPr/>
        <a:lstStyle/>
        <a:p>
          <a:endParaRPr lang="en-US"/>
        </a:p>
      </dgm:t>
    </dgm:pt>
    <dgm:pt modelId="{80E4A80A-82C5-4B2F-A2A6-236F150E8B87}" type="sibTrans" cxnId="{ECDD995E-E330-4982-9007-CD9AA1A077DA}">
      <dgm:prSet/>
      <dgm:spPr/>
      <dgm:t>
        <a:bodyPr/>
        <a:lstStyle/>
        <a:p>
          <a:endParaRPr lang="en-US"/>
        </a:p>
      </dgm:t>
    </dgm:pt>
    <dgm:pt modelId="{AC7CB84C-2145-4885-B6A6-8E3F7F305081}">
      <dgm:prSet phldrT="[Text]"/>
      <dgm:spPr/>
      <dgm:t>
        <a:bodyPr/>
        <a:lstStyle/>
        <a:p>
          <a:r>
            <a:rPr lang="en-US" dirty="0" smtClean="0"/>
            <a:t>FALSE</a:t>
          </a:r>
          <a:endParaRPr lang="en-US" dirty="0"/>
        </a:p>
      </dgm:t>
    </dgm:pt>
    <dgm:pt modelId="{0E4D99DC-B730-4436-B25D-3583420BBDD9}" type="parTrans" cxnId="{B074697D-410C-499C-9A6E-E44F6BC580BC}">
      <dgm:prSet/>
      <dgm:spPr/>
      <dgm:t>
        <a:bodyPr/>
        <a:lstStyle/>
        <a:p>
          <a:endParaRPr lang="en-US"/>
        </a:p>
      </dgm:t>
    </dgm:pt>
    <dgm:pt modelId="{0522A11A-3C39-4983-8B12-65C6FD49FD5C}" type="sibTrans" cxnId="{B074697D-410C-499C-9A6E-E44F6BC580BC}">
      <dgm:prSet/>
      <dgm:spPr/>
      <dgm:t>
        <a:bodyPr/>
        <a:lstStyle/>
        <a:p>
          <a:endParaRPr lang="en-US"/>
        </a:p>
      </dgm:t>
    </dgm:pt>
    <dgm:pt modelId="{F6B1C281-D8AF-45D4-BF90-D076E2266F26}" type="pres">
      <dgm:prSet presAssocID="{92683795-66A9-49F3-B561-BB1D15202894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F89EED2-F44A-4985-8252-AE8A17ED95E4}" type="pres">
      <dgm:prSet presAssocID="{544F9BDD-535D-4C13-9C69-EED10E8977AB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A3FD279-B0E1-4F27-8AA4-6FC30FBC5C92}" type="pres">
      <dgm:prSet presAssocID="{80E4A80A-82C5-4B2F-A2A6-236F150E8B87}" presName="sibTrans" presStyleCnt="0"/>
      <dgm:spPr/>
    </dgm:pt>
    <dgm:pt modelId="{3164ABB8-2266-474A-835D-2BA950D3651A}" type="pres">
      <dgm:prSet presAssocID="{AC7CB84C-2145-4885-B6A6-8E3F7F305081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074697D-410C-499C-9A6E-E44F6BC580BC}" srcId="{92683795-66A9-49F3-B561-BB1D15202894}" destId="{AC7CB84C-2145-4885-B6A6-8E3F7F305081}" srcOrd="1" destOrd="0" parTransId="{0E4D99DC-B730-4436-B25D-3583420BBDD9}" sibTransId="{0522A11A-3C39-4983-8B12-65C6FD49FD5C}"/>
    <dgm:cxn modelId="{46D1AC12-A554-49D2-91F2-03D6D8BB7B85}" type="presOf" srcId="{AC7CB84C-2145-4885-B6A6-8E3F7F305081}" destId="{3164ABB8-2266-474A-835D-2BA950D3651A}" srcOrd="0" destOrd="0" presId="urn:microsoft.com/office/officeart/2005/8/layout/default"/>
    <dgm:cxn modelId="{D4B57D33-F120-445D-B42D-175CA4C22FA7}" type="presOf" srcId="{544F9BDD-535D-4C13-9C69-EED10E8977AB}" destId="{AF89EED2-F44A-4985-8252-AE8A17ED95E4}" srcOrd="0" destOrd="0" presId="urn:microsoft.com/office/officeart/2005/8/layout/default"/>
    <dgm:cxn modelId="{ECDD995E-E330-4982-9007-CD9AA1A077DA}" srcId="{92683795-66A9-49F3-B561-BB1D15202894}" destId="{544F9BDD-535D-4C13-9C69-EED10E8977AB}" srcOrd="0" destOrd="0" parTransId="{4BE44BF3-0A59-43CE-84DA-3E7A024C4F40}" sibTransId="{80E4A80A-82C5-4B2F-A2A6-236F150E8B87}"/>
    <dgm:cxn modelId="{8224F676-41E8-44DC-915A-FE52ACB8224C}" type="presOf" srcId="{92683795-66A9-49F3-B561-BB1D15202894}" destId="{F6B1C281-D8AF-45D4-BF90-D076E2266F26}" srcOrd="0" destOrd="0" presId="urn:microsoft.com/office/officeart/2005/8/layout/default"/>
    <dgm:cxn modelId="{5C6C8758-BBE5-4292-BA96-07AD7769E080}" type="presParOf" srcId="{F6B1C281-D8AF-45D4-BF90-D076E2266F26}" destId="{AF89EED2-F44A-4985-8252-AE8A17ED95E4}" srcOrd="0" destOrd="0" presId="urn:microsoft.com/office/officeart/2005/8/layout/default"/>
    <dgm:cxn modelId="{A26072FC-6433-49E4-B454-DA2A3B88F1BF}" type="presParOf" srcId="{F6B1C281-D8AF-45D4-BF90-D076E2266F26}" destId="{3A3FD279-B0E1-4F27-8AA4-6FC30FBC5C92}" srcOrd="1" destOrd="0" presId="urn:microsoft.com/office/officeart/2005/8/layout/default"/>
    <dgm:cxn modelId="{30072A5B-46D1-44D5-BF4F-A3C36D389A54}" type="presParOf" srcId="{F6B1C281-D8AF-45D4-BF90-D076E2266F26}" destId="{3164ABB8-2266-474A-835D-2BA950D3651A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92683795-66A9-49F3-B561-BB1D15202894}" type="doc">
      <dgm:prSet loTypeId="urn:microsoft.com/office/officeart/2005/8/layout/default" loCatId="list" qsTypeId="urn:microsoft.com/office/officeart/2005/8/quickstyle/3d2" qsCatId="3D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544F9BDD-535D-4C13-9C69-EED10E8977AB}">
      <dgm:prSet phldrT="[Text]"/>
      <dgm:spPr>
        <a:solidFill>
          <a:srgbClr val="0070C0"/>
        </a:solidFill>
      </dgm:spPr>
      <dgm:t>
        <a:bodyPr/>
        <a:lstStyle/>
        <a:p>
          <a:r>
            <a:rPr lang="en-US" dirty="0" smtClean="0"/>
            <a:t>TRUE</a:t>
          </a:r>
          <a:endParaRPr lang="en-US" dirty="0"/>
        </a:p>
      </dgm:t>
    </dgm:pt>
    <dgm:pt modelId="{4BE44BF3-0A59-43CE-84DA-3E7A024C4F40}" type="parTrans" cxnId="{ECDD995E-E330-4982-9007-CD9AA1A077DA}">
      <dgm:prSet/>
      <dgm:spPr/>
      <dgm:t>
        <a:bodyPr/>
        <a:lstStyle/>
        <a:p>
          <a:endParaRPr lang="en-US"/>
        </a:p>
      </dgm:t>
    </dgm:pt>
    <dgm:pt modelId="{80E4A80A-82C5-4B2F-A2A6-236F150E8B87}" type="sibTrans" cxnId="{ECDD995E-E330-4982-9007-CD9AA1A077DA}">
      <dgm:prSet/>
      <dgm:spPr/>
      <dgm:t>
        <a:bodyPr/>
        <a:lstStyle/>
        <a:p>
          <a:endParaRPr lang="en-US"/>
        </a:p>
      </dgm:t>
    </dgm:pt>
    <dgm:pt modelId="{AC7CB84C-2145-4885-B6A6-8E3F7F305081}">
      <dgm:prSet phldrT="[Text]"/>
      <dgm:spPr>
        <a:solidFill>
          <a:schemeClr val="accent2">
            <a:lumMod val="75000"/>
          </a:schemeClr>
        </a:solidFill>
      </dgm:spPr>
      <dgm:t>
        <a:bodyPr/>
        <a:lstStyle/>
        <a:p>
          <a:r>
            <a:rPr lang="en-US" dirty="0" smtClean="0"/>
            <a:t>FALSE</a:t>
          </a:r>
          <a:endParaRPr lang="en-US" dirty="0"/>
        </a:p>
      </dgm:t>
    </dgm:pt>
    <dgm:pt modelId="{0E4D99DC-B730-4436-B25D-3583420BBDD9}" type="parTrans" cxnId="{B074697D-410C-499C-9A6E-E44F6BC580BC}">
      <dgm:prSet/>
      <dgm:spPr/>
      <dgm:t>
        <a:bodyPr/>
        <a:lstStyle/>
        <a:p>
          <a:endParaRPr lang="en-US"/>
        </a:p>
      </dgm:t>
    </dgm:pt>
    <dgm:pt modelId="{0522A11A-3C39-4983-8B12-65C6FD49FD5C}" type="sibTrans" cxnId="{B074697D-410C-499C-9A6E-E44F6BC580BC}">
      <dgm:prSet/>
      <dgm:spPr/>
      <dgm:t>
        <a:bodyPr/>
        <a:lstStyle/>
        <a:p>
          <a:endParaRPr lang="en-US"/>
        </a:p>
      </dgm:t>
    </dgm:pt>
    <dgm:pt modelId="{F6B1C281-D8AF-45D4-BF90-D076E2266F26}" type="pres">
      <dgm:prSet presAssocID="{92683795-66A9-49F3-B561-BB1D15202894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F89EED2-F44A-4985-8252-AE8A17ED95E4}" type="pres">
      <dgm:prSet presAssocID="{544F9BDD-535D-4C13-9C69-EED10E8977AB}" presName="node" presStyleLbl="node1" presStyleIdx="0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A3FD279-B0E1-4F27-8AA4-6FC30FBC5C92}" type="pres">
      <dgm:prSet presAssocID="{80E4A80A-82C5-4B2F-A2A6-236F150E8B87}" presName="sibTrans" presStyleCnt="0"/>
      <dgm:spPr/>
    </dgm:pt>
    <dgm:pt modelId="{3164ABB8-2266-474A-835D-2BA950D3651A}" type="pres">
      <dgm:prSet presAssocID="{AC7CB84C-2145-4885-B6A6-8E3F7F305081}" presName="node" presStyleLbl="node1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B074697D-410C-499C-9A6E-E44F6BC580BC}" srcId="{92683795-66A9-49F3-B561-BB1D15202894}" destId="{AC7CB84C-2145-4885-B6A6-8E3F7F305081}" srcOrd="1" destOrd="0" parTransId="{0E4D99DC-B730-4436-B25D-3583420BBDD9}" sibTransId="{0522A11A-3C39-4983-8B12-65C6FD49FD5C}"/>
    <dgm:cxn modelId="{0B05B743-ECAC-41BB-B3D7-0637F580E6C6}" type="presOf" srcId="{544F9BDD-535D-4C13-9C69-EED10E8977AB}" destId="{AF89EED2-F44A-4985-8252-AE8A17ED95E4}" srcOrd="0" destOrd="0" presId="urn:microsoft.com/office/officeart/2005/8/layout/default"/>
    <dgm:cxn modelId="{72F92797-1652-45BA-912C-10B88A66E736}" type="presOf" srcId="{AC7CB84C-2145-4885-B6A6-8E3F7F305081}" destId="{3164ABB8-2266-474A-835D-2BA950D3651A}" srcOrd="0" destOrd="0" presId="urn:microsoft.com/office/officeart/2005/8/layout/default"/>
    <dgm:cxn modelId="{ECDD995E-E330-4982-9007-CD9AA1A077DA}" srcId="{92683795-66A9-49F3-B561-BB1D15202894}" destId="{544F9BDD-535D-4C13-9C69-EED10E8977AB}" srcOrd="0" destOrd="0" parTransId="{4BE44BF3-0A59-43CE-84DA-3E7A024C4F40}" sibTransId="{80E4A80A-82C5-4B2F-A2A6-236F150E8B87}"/>
    <dgm:cxn modelId="{A8D84AA7-76C4-4F36-BCA7-3547412B7AC5}" type="presOf" srcId="{92683795-66A9-49F3-B561-BB1D15202894}" destId="{F6B1C281-D8AF-45D4-BF90-D076E2266F26}" srcOrd="0" destOrd="0" presId="urn:microsoft.com/office/officeart/2005/8/layout/default"/>
    <dgm:cxn modelId="{89507C08-6C99-4199-8F71-0CCEDAFC7334}" type="presParOf" srcId="{F6B1C281-D8AF-45D4-BF90-D076E2266F26}" destId="{AF89EED2-F44A-4985-8252-AE8A17ED95E4}" srcOrd="0" destOrd="0" presId="urn:microsoft.com/office/officeart/2005/8/layout/default"/>
    <dgm:cxn modelId="{B040E411-2339-47D3-9B79-9E62E4341874}" type="presParOf" srcId="{F6B1C281-D8AF-45D4-BF90-D076E2266F26}" destId="{3A3FD279-B0E1-4F27-8AA4-6FC30FBC5C92}" srcOrd="1" destOrd="0" presId="urn:microsoft.com/office/officeart/2005/8/layout/default"/>
    <dgm:cxn modelId="{CDF91E7C-3EA1-4E42-A256-E9C071A2CF18}" type="presParOf" srcId="{F6B1C281-D8AF-45D4-BF90-D076E2266F26}" destId="{3164ABB8-2266-474A-835D-2BA950D3651A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F17E7C88-A675-42E3-8777-1C2872AD8A71}" type="doc">
      <dgm:prSet loTypeId="urn:microsoft.com/office/officeart/2005/8/layout/vList2" loCatId="list" qsTypeId="urn:microsoft.com/office/officeart/2005/8/quickstyle/simple1" qsCatId="simple" csTypeId="urn:microsoft.com/office/officeart/2005/8/colors/accent1_3" csCatId="accent1" phldr="1"/>
      <dgm:spPr/>
      <dgm:t>
        <a:bodyPr/>
        <a:lstStyle/>
        <a:p>
          <a:endParaRPr lang="en-US"/>
        </a:p>
      </dgm:t>
    </dgm:pt>
    <dgm:pt modelId="{9BF96091-E45D-4A97-94B7-69A8D0B037CF}">
      <dgm:prSet phldrT="[Text]"/>
      <dgm:spPr/>
      <dgm:t>
        <a:bodyPr/>
        <a:lstStyle/>
        <a:p>
          <a:r>
            <a:rPr lang="en-US" dirty="0" smtClean="0"/>
            <a:t>Disciplinary Research</a:t>
          </a:r>
          <a:endParaRPr lang="en-US" dirty="0"/>
        </a:p>
      </dgm:t>
    </dgm:pt>
    <dgm:pt modelId="{04612065-822D-49D0-9519-10241AD9223C}" type="parTrans" cxnId="{BBA33F8D-B894-4E73-90C6-54AA735B918E}">
      <dgm:prSet/>
      <dgm:spPr/>
      <dgm:t>
        <a:bodyPr/>
        <a:lstStyle/>
        <a:p>
          <a:endParaRPr lang="en-US"/>
        </a:p>
      </dgm:t>
    </dgm:pt>
    <dgm:pt modelId="{AD2AD614-1F9D-4A11-AAD5-AE519278284A}" type="sibTrans" cxnId="{BBA33F8D-B894-4E73-90C6-54AA735B918E}">
      <dgm:prSet/>
      <dgm:spPr/>
      <dgm:t>
        <a:bodyPr/>
        <a:lstStyle/>
        <a:p>
          <a:endParaRPr lang="en-US"/>
        </a:p>
      </dgm:t>
    </dgm:pt>
    <dgm:pt modelId="{36FA9604-B312-4E5E-997D-23ACDB344597}">
      <dgm:prSet phldrT="[Text]"/>
      <dgm:spPr/>
      <dgm:t>
        <a:bodyPr/>
        <a:lstStyle/>
        <a:p>
          <a:r>
            <a:rPr lang="en-US" dirty="0" smtClean="0"/>
            <a:t>Subject Matter Research</a:t>
          </a:r>
          <a:endParaRPr lang="en-US" dirty="0"/>
        </a:p>
      </dgm:t>
    </dgm:pt>
    <dgm:pt modelId="{2DD8DFF0-796B-42F0-A479-3F2BE191E52B}" type="parTrans" cxnId="{4894154A-6C59-4783-84CD-36C47103C5FF}">
      <dgm:prSet/>
      <dgm:spPr/>
      <dgm:t>
        <a:bodyPr/>
        <a:lstStyle/>
        <a:p>
          <a:endParaRPr lang="en-US"/>
        </a:p>
      </dgm:t>
    </dgm:pt>
    <dgm:pt modelId="{8FC9DC8D-F222-4BAD-8AFC-B3D8E29F3856}" type="sibTrans" cxnId="{4894154A-6C59-4783-84CD-36C47103C5FF}">
      <dgm:prSet/>
      <dgm:spPr/>
      <dgm:t>
        <a:bodyPr/>
        <a:lstStyle/>
        <a:p>
          <a:endParaRPr lang="en-US"/>
        </a:p>
      </dgm:t>
    </dgm:pt>
    <dgm:pt modelId="{EB48820B-D7F8-47B2-90CD-FC4577D4B705}">
      <dgm:prSet/>
      <dgm:spPr/>
      <dgm:t>
        <a:bodyPr/>
        <a:lstStyle/>
        <a:p>
          <a:r>
            <a:rPr lang="en-US" dirty="0" smtClean="0"/>
            <a:t>Problem Solving Research</a:t>
          </a:r>
          <a:endParaRPr lang="en-US" dirty="0"/>
        </a:p>
      </dgm:t>
    </dgm:pt>
    <dgm:pt modelId="{E1E06162-6D87-4C8D-8462-170F9B76DB73}" type="parTrans" cxnId="{982381F7-34D4-40B7-992D-82B8C44CFE8A}">
      <dgm:prSet/>
      <dgm:spPr/>
      <dgm:t>
        <a:bodyPr/>
        <a:lstStyle/>
        <a:p>
          <a:endParaRPr lang="en-US"/>
        </a:p>
      </dgm:t>
    </dgm:pt>
    <dgm:pt modelId="{BAF98E01-59BE-47F2-AC92-FCF3D6BBD7AA}" type="sibTrans" cxnId="{982381F7-34D4-40B7-992D-82B8C44CFE8A}">
      <dgm:prSet/>
      <dgm:spPr/>
      <dgm:t>
        <a:bodyPr/>
        <a:lstStyle/>
        <a:p>
          <a:endParaRPr lang="en-US"/>
        </a:p>
      </dgm:t>
    </dgm:pt>
    <dgm:pt modelId="{F0579D52-B90E-43B4-89DB-304666837963}" type="pres">
      <dgm:prSet presAssocID="{F17E7C88-A675-42E3-8777-1C2872AD8A71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B9B27563-9E78-4A60-8261-1612F9FA5131}" type="pres">
      <dgm:prSet presAssocID="{9BF96091-E45D-4A97-94B7-69A8D0B037CF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DDE8D8-9E2C-4D89-9971-BC9EB5640939}" type="pres">
      <dgm:prSet presAssocID="{AD2AD614-1F9D-4A11-AAD5-AE519278284A}" presName="spacer" presStyleCnt="0"/>
      <dgm:spPr/>
    </dgm:pt>
    <dgm:pt modelId="{ACF4904D-D13C-4845-9234-4E868EDC4D31}" type="pres">
      <dgm:prSet presAssocID="{36FA9604-B312-4E5E-997D-23ACDB344597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776E6A6-50D1-4D4D-8BB0-3DA1BA7CDBCD}" type="pres">
      <dgm:prSet presAssocID="{8FC9DC8D-F222-4BAD-8AFC-B3D8E29F3856}" presName="spacer" presStyleCnt="0"/>
      <dgm:spPr/>
    </dgm:pt>
    <dgm:pt modelId="{E4A89114-B8E0-49FE-8CCA-A69BC908AB55}" type="pres">
      <dgm:prSet presAssocID="{EB48820B-D7F8-47B2-90CD-FC4577D4B705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4BECF5F-84C3-4C7D-9F8D-A4F65BC04E08}" type="presOf" srcId="{F17E7C88-A675-42E3-8777-1C2872AD8A71}" destId="{F0579D52-B90E-43B4-89DB-304666837963}" srcOrd="0" destOrd="0" presId="urn:microsoft.com/office/officeart/2005/8/layout/vList2"/>
    <dgm:cxn modelId="{4894154A-6C59-4783-84CD-36C47103C5FF}" srcId="{F17E7C88-A675-42E3-8777-1C2872AD8A71}" destId="{36FA9604-B312-4E5E-997D-23ACDB344597}" srcOrd="1" destOrd="0" parTransId="{2DD8DFF0-796B-42F0-A479-3F2BE191E52B}" sibTransId="{8FC9DC8D-F222-4BAD-8AFC-B3D8E29F3856}"/>
    <dgm:cxn modelId="{C81377E0-E47E-4742-95B2-F8418A0D19D5}" type="presOf" srcId="{36FA9604-B312-4E5E-997D-23ACDB344597}" destId="{ACF4904D-D13C-4845-9234-4E868EDC4D31}" srcOrd="0" destOrd="0" presId="urn:microsoft.com/office/officeart/2005/8/layout/vList2"/>
    <dgm:cxn modelId="{73D1BFCB-19EE-4418-8ADC-7D8CD5961970}" type="presOf" srcId="{9BF96091-E45D-4A97-94B7-69A8D0B037CF}" destId="{B9B27563-9E78-4A60-8261-1612F9FA5131}" srcOrd="0" destOrd="0" presId="urn:microsoft.com/office/officeart/2005/8/layout/vList2"/>
    <dgm:cxn modelId="{BBA33F8D-B894-4E73-90C6-54AA735B918E}" srcId="{F17E7C88-A675-42E3-8777-1C2872AD8A71}" destId="{9BF96091-E45D-4A97-94B7-69A8D0B037CF}" srcOrd="0" destOrd="0" parTransId="{04612065-822D-49D0-9519-10241AD9223C}" sibTransId="{AD2AD614-1F9D-4A11-AAD5-AE519278284A}"/>
    <dgm:cxn modelId="{982381F7-34D4-40B7-992D-82B8C44CFE8A}" srcId="{F17E7C88-A675-42E3-8777-1C2872AD8A71}" destId="{EB48820B-D7F8-47B2-90CD-FC4577D4B705}" srcOrd="2" destOrd="0" parTransId="{E1E06162-6D87-4C8D-8462-170F9B76DB73}" sibTransId="{BAF98E01-59BE-47F2-AC92-FCF3D6BBD7AA}"/>
    <dgm:cxn modelId="{72160D3C-D7C1-412F-8272-90AF3882748F}" type="presOf" srcId="{EB48820B-D7F8-47B2-90CD-FC4577D4B705}" destId="{E4A89114-B8E0-49FE-8CCA-A69BC908AB55}" srcOrd="0" destOrd="0" presId="urn:microsoft.com/office/officeart/2005/8/layout/vList2"/>
    <dgm:cxn modelId="{F5956388-9AD4-41E4-8FDF-08B0D62C4441}" type="presParOf" srcId="{F0579D52-B90E-43B4-89DB-304666837963}" destId="{B9B27563-9E78-4A60-8261-1612F9FA5131}" srcOrd="0" destOrd="0" presId="urn:microsoft.com/office/officeart/2005/8/layout/vList2"/>
    <dgm:cxn modelId="{A1054747-B9C7-45D9-8289-DACB97328C40}" type="presParOf" srcId="{F0579D52-B90E-43B4-89DB-304666837963}" destId="{DEDDE8D8-9E2C-4D89-9971-BC9EB5640939}" srcOrd="1" destOrd="0" presId="urn:microsoft.com/office/officeart/2005/8/layout/vList2"/>
    <dgm:cxn modelId="{0F7D97DD-7BB6-4595-97A6-BF912BC0CA0D}" type="presParOf" srcId="{F0579D52-B90E-43B4-89DB-304666837963}" destId="{ACF4904D-D13C-4845-9234-4E868EDC4D31}" srcOrd="2" destOrd="0" presId="urn:microsoft.com/office/officeart/2005/8/layout/vList2"/>
    <dgm:cxn modelId="{244C6505-2303-4C8D-A57A-B03021B922F6}" type="presParOf" srcId="{F0579D52-B90E-43B4-89DB-304666837963}" destId="{D776E6A6-50D1-4D4D-8BB0-3DA1BA7CDBCD}" srcOrd="3" destOrd="0" presId="urn:microsoft.com/office/officeart/2005/8/layout/vList2"/>
    <dgm:cxn modelId="{32748374-A82E-408F-8C24-6EE605D88454}" type="presParOf" srcId="{F0579D52-B90E-43B4-89DB-304666837963}" destId="{E4A89114-B8E0-49FE-8CCA-A69BC908AB55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F17E7C88-A675-42E3-8777-1C2872AD8A71}" type="doc">
      <dgm:prSet loTypeId="urn:microsoft.com/office/officeart/2005/8/layout/vList2" loCatId="list" qsTypeId="urn:microsoft.com/office/officeart/2005/8/quickstyle/simple1" qsCatId="simple" csTypeId="urn:microsoft.com/office/officeart/2005/8/colors/accent2_3" csCatId="accent2" phldr="1"/>
      <dgm:spPr/>
      <dgm:t>
        <a:bodyPr/>
        <a:lstStyle/>
        <a:p>
          <a:endParaRPr lang="en-US"/>
        </a:p>
      </dgm:t>
    </dgm:pt>
    <dgm:pt modelId="{9BF96091-E45D-4A97-94B7-69A8D0B037CF}">
      <dgm:prSet phldrT="[Text]"/>
      <dgm:spPr/>
      <dgm:t>
        <a:bodyPr/>
        <a:lstStyle/>
        <a:p>
          <a:r>
            <a:rPr lang="en-US" dirty="0" smtClean="0"/>
            <a:t>Disciplinary Research</a:t>
          </a:r>
          <a:endParaRPr lang="en-US" dirty="0"/>
        </a:p>
      </dgm:t>
    </dgm:pt>
    <dgm:pt modelId="{04612065-822D-49D0-9519-10241AD9223C}" type="parTrans" cxnId="{BBA33F8D-B894-4E73-90C6-54AA735B918E}">
      <dgm:prSet/>
      <dgm:spPr/>
      <dgm:t>
        <a:bodyPr/>
        <a:lstStyle/>
        <a:p>
          <a:endParaRPr lang="en-US"/>
        </a:p>
      </dgm:t>
    </dgm:pt>
    <dgm:pt modelId="{AD2AD614-1F9D-4A11-AAD5-AE519278284A}" type="sibTrans" cxnId="{BBA33F8D-B894-4E73-90C6-54AA735B918E}">
      <dgm:prSet/>
      <dgm:spPr/>
      <dgm:t>
        <a:bodyPr/>
        <a:lstStyle/>
        <a:p>
          <a:endParaRPr lang="en-US"/>
        </a:p>
      </dgm:t>
    </dgm:pt>
    <dgm:pt modelId="{36FA9604-B312-4E5E-997D-23ACDB344597}">
      <dgm:prSet phldrT="[Text]"/>
      <dgm:spPr/>
      <dgm:t>
        <a:bodyPr/>
        <a:lstStyle/>
        <a:p>
          <a:r>
            <a:rPr lang="en-US" dirty="0" smtClean="0"/>
            <a:t>Subject Matter Research</a:t>
          </a:r>
          <a:endParaRPr lang="en-US" dirty="0"/>
        </a:p>
      </dgm:t>
    </dgm:pt>
    <dgm:pt modelId="{2DD8DFF0-796B-42F0-A479-3F2BE191E52B}" type="parTrans" cxnId="{4894154A-6C59-4783-84CD-36C47103C5FF}">
      <dgm:prSet/>
      <dgm:spPr/>
      <dgm:t>
        <a:bodyPr/>
        <a:lstStyle/>
        <a:p>
          <a:endParaRPr lang="en-US"/>
        </a:p>
      </dgm:t>
    </dgm:pt>
    <dgm:pt modelId="{8FC9DC8D-F222-4BAD-8AFC-B3D8E29F3856}" type="sibTrans" cxnId="{4894154A-6C59-4783-84CD-36C47103C5FF}">
      <dgm:prSet/>
      <dgm:spPr/>
      <dgm:t>
        <a:bodyPr/>
        <a:lstStyle/>
        <a:p>
          <a:endParaRPr lang="en-US"/>
        </a:p>
      </dgm:t>
    </dgm:pt>
    <dgm:pt modelId="{EB48820B-D7F8-47B2-90CD-FC4577D4B705}">
      <dgm:prSet/>
      <dgm:spPr/>
      <dgm:t>
        <a:bodyPr/>
        <a:lstStyle/>
        <a:p>
          <a:r>
            <a:rPr lang="en-US" dirty="0" smtClean="0"/>
            <a:t>Problem Solving Research</a:t>
          </a:r>
          <a:endParaRPr lang="en-US" dirty="0"/>
        </a:p>
      </dgm:t>
    </dgm:pt>
    <dgm:pt modelId="{E1E06162-6D87-4C8D-8462-170F9B76DB73}" type="parTrans" cxnId="{982381F7-34D4-40B7-992D-82B8C44CFE8A}">
      <dgm:prSet/>
      <dgm:spPr/>
      <dgm:t>
        <a:bodyPr/>
        <a:lstStyle/>
        <a:p>
          <a:endParaRPr lang="en-US"/>
        </a:p>
      </dgm:t>
    </dgm:pt>
    <dgm:pt modelId="{BAF98E01-59BE-47F2-AC92-FCF3D6BBD7AA}" type="sibTrans" cxnId="{982381F7-34D4-40B7-992D-82B8C44CFE8A}">
      <dgm:prSet/>
      <dgm:spPr/>
      <dgm:t>
        <a:bodyPr/>
        <a:lstStyle/>
        <a:p>
          <a:endParaRPr lang="en-US"/>
        </a:p>
      </dgm:t>
    </dgm:pt>
    <dgm:pt modelId="{F0579D52-B90E-43B4-89DB-304666837963}" type="pres">
      <dgm:prSet presAssocID="{F17E7C88-A675-42E3-8777-1C2872AD8A71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B9B27563-9E78-4A60-8261-1612F9FA5131}" type="pres">
      <dgm:prSet presAssocID="{9BF96091-E45D-4A97-94B7-69A8D0B037CF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DDE8D8-9E2C-4D89-9971-BC9EB5640939}" type="pres">
      <dgm:prSet presAssocID="{AD2AD614-1F9D-4A11-AAD5-AE519278284A}" presName="spacer" presStyleCnt="0"/>
      <dgm:spPr/>
    </dgm:pt>
    <dgm:pt modelId="{ACF4904D-D13C-4845-9234-4E868EDC4D31}" type="pres">
      <dgm:prSet presAssocID="{36FA9604-B312-4E5E-997D-23ACDB344597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776E6A6-50D1-4D4D-8BB0-3DA1BA7CDBCD}" type="pres">
      <dgm:prSet presAssocID="{8FC9DC8D-F222-4BAD-8AFC-B3D8E29F3856}" presName="spacer" presStyleCnt="0"/>
      <dgm:spPr/>
    </dgm:pt>
    <dgm:pt modelId="{E4A89114-B8E0-49FE-8CCA-A69BC908AB55}" type="pres">
      <dgm:prSet presAssocID="{EB48820B-D7F8-47B2-90CD-FC4577D4B705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C13DB363-17A2-48E1-B902-9CA58715628E}" type="presOf" srcId="{9BF96091-E45D-4A97-94B7-69A8D0B037CF}" destId="{B9B27563-9E78-4A60-8261-1612F9FA5131}" srcOrd="0" destOrd="0" presId="urn:microsoft.com/office/officeart/2005/8/layout/vList2"/>
    <dgm:cxn modelId="{4396C05A-F9B3-4EB4-99CE-AD80CACE0F95}" type="presOf" srcId="{EB48820B-D7F8-47B2-90CD-FC4577D4B705}" destId="{E4A89114-B8E0-49FE-8CCA-A69BC908AB55}" srcOrd="0" destOrd="0" presId="urn:microsoft.com/office/officeart/2005/8/layout/vList2"/>
    <dgm:cxn modelId="{4894154A-6C59-4783-84CD-36C47103C5FF}" srcId="{F17E7C88-A675-42E3-8777-1C2872AD8A71}" destId="{36FA9604-B312-4E5E-997D-23ACDB344597}" srcOrd="1" destOrd="0" parTransId="{2DD8DFF0-796B-42F0-A479-3F2BE191E52B}" sibTransId="{8FC9DC8D-F222-4BAD-8AFC-B3D8E29F3856}"/>
    <dgm:cxn modelId="{10740B9F-3889-4F05-9B26-7A4BEFFF5125}" type="presOf" srcId="{36FA9604-B312-4E5E-997D-23ACDB344597}" destId="{ACF4904D-D13C-4845-9234-4E868EDC4D31}" srcOrd="0" destOrd="0" presId="urn:microsoft.com/office/officeart/2005/8/layout/vList2"/>
    <dgm:cxn modelId="{BBA33F8D-B894-4E73-90C6-54AA735B918E}" srcId="{F17E7C88-A675-42E3-8777-1C2872AD8A71}" destId="{9BF96091-E45D-4A97-94B7-69A8D0B037CF}" srcOrd="0" destOrd="0" parTransId="{04612065-822D-49D0-9519-10241AD9223C}" sibTransId="{AD2AD614-1F9D-4A11-AAD5-AE519278284A}"/>
    <dgm:cxn modelId="{982381F7-34D4-40B7-992D-82B8C44CFE8A}" srcId="{F17E7C88-A675-42E3-8777-1C2872AD8A71}" destId="{EB48820B-D7F8-47B2-90CD-FC4577D4B705}" srcOrd="2" destOrd="0" parTransId="{E1E06162-6D87-4C8D-8462-170F9B76DB73}" sibTransId="{BAF98E01-59BE-47F2-AC92-FCF3D6BBD7AA}"/>
    <dgm:cxn modelId="{B4A94F8E-9309-4868-90D9-B8F66F570BE8}" type="presOf" srcId="{F17E7C88-A675-42E3-8777-1C2872AD8A71}" destId="{F0579D52-B90E-43B4-89DB-304666837963}" srcOrd="0" destOrd="0" presId="urn:microsoft.com/office/officeart/2005/8/layout/vList2"/>
    <dgm:cxn modelId="{DCD84562-4E75-45DB-AA37-3D5CA2E8566B}" type="presParOf" srcId="{F0579D52-B90E-43B4-89DB-304666837963}" destId="{B9B27563-9E78-4A60-8261-1612F9FA5131}" srcOrd="0" destOrd="0" presId="urn:microsoft.com/office/officeart/2005/8/layout/vList2"/>
    <dgm:cxn modelId="{C81DDDBE-E010-459B-A58B-B7AF2D4D9887}" type="presParOf" srcId="{F0579D52-B90E-43B4-89DB-304666837963}" destId="{DEDDE8D8-9E2C-4D89-9971-BC9EB5640939}" srcOrd="1" destOrd="0" presId="urn:microsoft.com/office/officeart/2005/8/layout/vList2"/>
    <dgm:cxn modelId="{C36A5626-4588-4155-A991-DE7B530692E9}" type="presParOf" srcId="{F0579D52-B90E-43B4-89DB-304666837963}" destId="{ACF4904D-D13C-4845-9234-4E868EDC4D31}" srcOrd="2" destOrd="0" presId="urn:microsoft.com/office/officeart/2005/8/layout/vList2"/>
    <dgm:cxn modelId="{9DAED9C3-4A00-4887-8BAF-E164FAB6F3B7}" type="presParOf" srcId="{F0579D52-B90E-43B4-89DB-304666837963}" destId="{D776E6A6-50D1-4D4D-8BB0-3DA1BA7CDBCD}" srcOrd="3" destOrd="0" presId="urn:microsoft.com/office/officeart/2005/8/layout/vList2"/>
    <dgm:cxn modelId="{451D8AA4-259F-4020-8325-B8E126165191}" type="presParOf" srcId="{F0579D52-B90E-43B4-89DB-304666837963}" destId="{E4A89114-B8E0-49FE-8CCA-A69BC908AB55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F17E7C88-A675-42E3-8777-1C2872AD8A71}" type="doc">
      <dgm:prSet loTypeId="urn:microsoft.com/office/officeart/2005/8/layout/vList2" loCatId="list" qsTypeId="urn:microsoft.com/office/officeart/2005/8/quickstyle/simple1" qsCatId="simple" csTypeId="urn:microsoft.com/office/officeart/2005/8/colors/accent3_3" csCatId="accent3" phldr="1"/>
      <dgm:spPr/>
      <dgm:t>
        <a:bodyPr/>
        <a:lstStyle/>
        <a:p>
          <a:endParaRPr lang="en-US"/>
        </a:p>
      </dgm:t>
    </dgm:pt>
    <dgm:pt modelId="{9BF96091-E45D-4A97-94B7-69A8D0B037CF}">
      <dgm:prSet phldrT="[Text]"/>
      <dgm:spPr/>
      <dgm:t>
        <a:bodyPr/>
        <a:lstStyle/>
        <a:p>
          <a:r>
            <a:rPr lang="en-US" dirty="0" smtClean="0"/>
            <a:t>Disciplinary Research</a:t>
          </a:r>
          <a:endParaRPr lang="en-US" dirty="0"/>
        </a:p>
      </dgm:t>
    </dgm:pt>
    <dgm:pt modelId="{04612065-822D-49D0-9519-10241AD9223C}" type="parTrans" cxnId="{BBA33F8D-B894-4E73-90C6-54AA735B918E}">
      <dgm:prSet/>
      <dgm:spPr/>
      <dgm:t>
        <a:bodyPr/>
        <a:lstStyle/>
        <a:p>
          <a:endParaRPr lang="en-US"/>
        </a:p>
      </dgm:t>
    </dgm:pt>
    <dgm:pt modelId="{AD2AD614-1F9D-4A11-AAD5-AE519278284A}" type="sibTrans" cxnId="{BBA33F8D-B894-4E73-90C6-54AA735B918E}">
      <dgm:prSet/>
      <dgm:spPr/>
      <dgm:t>
        <a:bodyPr/>
        <a:lstStyle/>
        <a:p>
          <a:endParaRPr lang="en-US"/>
        </a:p>
      </dgm:t>
    </dgm:pt>
    <dgm:pt modelId="{36FA9604-B312-4E5E-997D-23ACDB344597}">
      <dgm:prSet phldrT="[Text]"/>
      <dgm:spPr/>
      <dgm:t>
        <a:bodyPr/>
        <a:lstStyle/>
        <a:p>
          <a:r>
            <a:rPr lang="en-US" dirty="0" smtClean="0"/>
            <a:t>Subject Matter Research</a:t>
          </a:r>
          <a:endParaRPr lang="en-US" dirty="0"/>
        </a:p>
      </dgm:t>
    </dgm:pt>
    <dgm:pt modelId="{2DD8DFF0-796B-42F0-A479-3F2BE191E52B}" type="parTrans" cxnId="{4894154A-6C59-4783-84CD-36C47103C5FF}">
      <dgm:prSet/>
      <dgm:spPr/>
      <dgm:t>
        <a:bodyPr/>
        <a:lstStyle/>
        <a:p>
          <a:endParaRPr lang="en-US"/>
        </a:p>
      </dgm:t>
    </dgm:pt>
    <dgm:pt modelId="{8FC9DC8D-F222-4BAD-8AFC-B3D8E29F3856}" type="sibTrans" cxnId="{4894154A-6C59-4783-84CD-36C47103C5FF}">
      <dgm:prSet/>
      <dgm:spPr/>
      <dgm:t>
        <a:bodyPr/>
        <a:lstStyle/>
        <a:p>
          <a:endParaRPr lang="en-US"/>
        </a:p>
      </dgm:t>
    </dgm:pt>
    <dgm:pt modelId="{EB48820B-D7F8-47B2-90CD-FC4577D4B705}">
      <dgm:prSet/>
      <dgm:spPr/>
      <dgm:t>
        <a:bodyPr/>
        <a:lstStyle/>
        <a:p>
          <a:r>
            <a:rPr lang="en-US" dirty="0" smtClean="0"/>
            <a:t>Problem Solving Research</a:t>
          </a:r>
          <a:endParaRPr lang="en-US" dirty="0"/>
        </a:p>
      </dgm:t>
    </dgm:pt>
    <dgm:pt modelId="{E1E06162-6D87-4C8D-8462-170F9B76DB73}" type="parTrans" cxnId="{982381F7-34D4-40B7-992D-82B8C44CFE8A}">
      <dgm:prSet/>
      <dgm:spPr/>
      <dgm:t>
        <a:bodyPr/>
        <a:lstStyle/>
        <a:p>
          <a:endParaRPr lang="en-US"/>
        </a:p>
      </dgm:t>
    </dgm:pt>
    <dgm:pt modelId="{BAF98E01-59BE-47F2-AC92-FCF3D6BBD7AA}" type="sibTrans" cxnId="{982381F7-34D4-40B7-992D-82B8C44CFE8A}">
      <dgm:prSet/>
      <dgm:spPr/>
      <dgm:t>
        <a:bodyPr/>
        <a:lstStyle/>
        <a:p>
          <a:endParaRPr lang="en-US"/>
        </a:p>
      </dgm:t>
    </dgm:pt>
    <dgm:pt modelId="{F0579D52-B90E-43B4-89DB-304666837963}" type="pres">
      <dgm:prSet presAssocID="{F17E7C88-A675-42E3-8777-1C2872AD8A71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B9B27563-9E78-4A60-8261-1612F9FA5131}" type="pres">
      <dgm:prSet presAssocID="{9BF96091-E45D-4A97-94B7-69A8D0B037CF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DDE8D8-9E2C-4D89-9971-BC9EB5640939}" type="pres">
      <dgm:prSet presAssocID="{AD2AD614-1F9D-4A11-AAD5-AE519278284A}" presName="spacer" presStyleCnt="0"/>
      <dgm:spPr/>
    </dgm:pt>
    <dgm:pt modelId="{ACF4904D-D13C-4845-9234-4E868EDC4D31}" type="pres">
      <dgm:prSet presAssocID="{36FA9604-B312-4E5E-997D-23ACDB344597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776E6A6-50D1-4D4D-8BB0-3DA1BA7CDBCD}" type="pres">
      <dgm:prSet presAssocID="{8FC9DC8D-F222-4BAD-8AFC-B3D8E29F3856}" presName="spacer" presStyleCnt="0"/>
      <dgm:spPr/>
    </dgm:pt>
    <dgm:pt modelId="{E4A89114-B8E0-49FE-8CCA-A69BC908AB55}" type="pres">
      <dgm:prSet presAssocID="{EB48820B-D7F8-47B2-90CD-FC4577D4B705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D8EA01CA-0531-443E-9995-02880DFF2E45}" type="presOf" srcId="{9BF96091-E45D-4A97-94B7-69A8D0B037CF}" destId="{B9B27563-9E78-4A60-8261-1612F9FA5131}" srcOrd="0" destOrd="0" presId="urn:microsoft.com/office/officeart/2005/8/layout/vList2"/>
    <dgm:cxn modelId="{4894154A-6C59-4783-84CD-36C47103C5FF}" srcId="{F17E7C88-A675-42E3-8777-1C2872AD8A71}" destId="{36FA9604-B312-4E5E-997D-23ACDB344597}" srcOrd="1" destOrd="0" parTransId="{2DD8DFF0-796B-42F0-A479-3F2BE191E52B}" sibTransId="{8FC9DC8D-F222-4BAD-8AFC-B3D8E29F3856}"/>
    <dgm:cxn modelId="{9E84B1BF-C1C2-47B0-8177-29146E984AE1}" type="presOf" srcId="{F17E7C88-A675-42E3-8777-1C2872AD8A71}" destId="{F0579D52-B90E-43B4-89DB-304666837963}" srcOrd="0" destOrd="0" presId="urn:microsoft.com/office/officeart/2005/8/layout/vList2"/>
    <dgm:cxn modelId="{26D63AB1-9F55-41A9-990D-48103A6D112F}" type="presOf" srcId="{EB48820B-D7F8-47B2-90CD-FC4577D4B705}" destId="{E4A89114-B8E0-49FE-8CCA-A69BC908AB55}" srcOrd="0" destOrd="0" presId="urn:microsoft.com/office/officeart/2005/8/layout/vList2"/>
    <dgm:cxn modelId="{BBA33F8D-B894-4E73-90C6-54AA735B918E}" srcId="{F17E7C88-A675-42E3-8777-1C2872AD8A71}" destId="{9BF96091-E45D-4A97-94B7-69A8D0B037CF}" srcOrd="0" destOrd="0" parTransId="{04612065-822D-49D0-9519-10241AD9223C}" sibTransId="{AD2AD614-1F9D-4A11-AAD5-AE519278284A}"/>
    <dgm:cxn modelId="{982381F7-34D4-40B7-992D-82B8C44CFE8A}" srcId="{F17E7C88-A675-42E3-8777-1C2872AD8A71}" destId="{EB48820B-D7F8-47B2-90CD-FC4577D4B705}" srcOrd="2" destOrd="0" parTransId="{E1E06162-6D87-4C8D-8462-170F9B76DB73}" sibTransId="{BAF98E01-59BE-47F2-AC92-FCF3D6BBD7AA}"/>
    <dgm:cxn modelId="{802FA98E-F896-438A-8D02-E03FAF3B8DDC}" type="presOf" srcId="{36FA9604-B312-4E5E-997D-23ACDB344597}" destId="{ACF4904D-D13C-4845-9234-4E868EDC4D31}" srcOrd="0" destOrd="0" presId="urn:microsoft.com/office/officeart/2005/8/layout/vList2"/>
    <dgm:cxn modelId="{FE3AB730-9670-4A88-A536-81915578E13E}" type="presParOf" srcId="{F0579D52-B90E-43B4-89DB-304666837963}" destId="{B9B27563-9E78-4A60-8261-1612F9FA5131}" srcOrd="0" destOrd="0" presId="urn:microsoft.com/office/officeart/2005/8/layout/vList2"/>
    <dgm:cxn modelId="{B9E8468E-0CD1-45A0-8AEF-3A6829E947F4}" type="presParOf" srcId="{F0579D52-B90E-43B4-89DB-304666837963}" destId="{DEDDE8D8-9E2C-4D89-9971-BC9EB5640939}" srcOrd="1" destOrd="0" presId="urn:microsoft.com/office/officeart/2005/8/layout/vList2"/>
    <dgm:cxn modelId="{E963BBDE-D7A4-4FA7-AEF9-1B6BD3BA120A}" type="presParOf" srcId="{F0579D52-B90E-43B4-89DB-304666837963}" destId="{ACF4904D-D13C-4845-9234-4E868EDC4D31}" srcOrd="2" destOrd="0" presId="urn:microsoft.com/office/officeart/2005/8/layout/vList2"/>
    <dgm:cxn modelId="{29B2C1F6-7C66-41EA-BBCF-A2218F3FC1E2}" type="presParOf" srcId="{F0579D52-B90E-43B4-89DB-304666837963}" destId="{D776E6A6-50D1-4D4D-8BB0-3DA1BA7CDBCD}" srcOrd="3" destOrd="0" presId="urn:microsoft.com/office/officeart/2005/8/layout/vList2"/>
    <dgm:cxn modelId="{9562FB5E-8281-43B7-9621-A3EE3D3986A9}" type="presParOf" srcId="{F0579D52-B90E-43B4-89DB-304666837963}" destId="{E4A89114-B8E0-49FE-8CCA-A69BC908AB55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F17E7C88-A675-42E3-8777-1C2872AD8A71}" type="doc">
      <dgm:prSet loTypeId="urn:microsoft.com/office/officeart/2005/8/layout/vList2" loCatId="list" qsTypeId="urn:microsoft.com/office/officeart/2005/8/quickstyle/simple1" qsCatId="simple" csTypeId="urn:microsoft.com/office/officeart/2005/8/colors/accent4_3" csCatId="accent4" phldr="1"/>
      <dgm:spPr/>
      <dgm:t>
        <a:bodyPr/>
        <a:lstStyle/>
        <a:p>
          <a:endParaRPr lang="en-US"/>
        </a:p>
      </dgm:t>
    </dgm:pt>
    <dgm:pt modelId="{9BF96091-E45D-4A97-94B7-69A8D0B037CF}">
      <dgm:prSet phldrT="[Text]"/>
      <dgm:spPr/>
      <dgm:t>
        <a:bodyPr/>
        <a:lstStyle/>
        <a:p>
          <a:r>
            <a:rPr lang="en-US" dirty="0" smtClean="0"/>
            <a:t>Disciplinary Research</a:t>
          </a:r>
          <a:endParaRPr lang="en-US" dirty="0"/>
        </a:p>
      </dgm:t>
    </dgm:pt>
    <dgm:pt modelId="{04612065-822D-49D0-9519-10241AD9223C}" type="parTrans" cxnId="{BBA33F8D-B894-4E73-90C6-54AA735B918E}">
      <dgm:prSet/>
      <dgm:spPr/>
      <dgm:t>
        <a:bodyPr/>
        <a:lstStyle/>
        <a:p>
          <a:endParaRPr lang="en-US"/>
        </a:p>
      </dgm:t>
    </dgm:pt>
    <dgm:pt modelId="{AD2AD614-1F9D-4A11-AAD5-AE519278284A}" type="sibTrans" cxnId="{BBA33F8D-B894-4E73-90C6-54AA735B918E}">
      <dgm:prSet/>
      <dgm:spPr/>
      <dgm:t>
        <a:bodyPr/>
        <a:lstStyle/>
        <a:p>
          <a:endParaRPr lang="en-US"/>
        </a:p>
      </dgm:t>
    </dgm:pt>
    <dgm:pt modelId="{36FA9604-B312-4E5E-997D-23ACDB344597}">
      <dgm:prSet phldrT="[Text]"/>
      <dgm:spPr/>
      <dgm:t>
        <a:bodyPr/>
        <a:lstStyle/>
        <a:p>
          <a:r>
            <a:rPr lang="en-US" dirty="0" smtClean="0"/>
            <a:t>Subject Matter Research</a:t>
          </a:r>
          <a:endParaRPr lang="en-US" dirty="0"/>
        </a:p>
      </dgm:t>
    </dgm:pt>
    <dgm:pt modelId="{2DD8DFF0-796B-42F0-A479-3F2BE191E52B}" type="parTrans" cxnId="{4894154A-6C59-4783-84CD-36C47103C5FF}">
      <dgm:prSet/>
      <dgm:spPr/>
      <dgm:t>
        <a:bodyPr/>
        <a:lstStyle/>
        <a:p>
          <a:endParaRPr lang="en-US"/>
        </a:p>
      </dgm:t>
    </dgm:pt>
    <dgm:pt modelId="{8FC9DC8D-F222-4BAD-8AFC-B3D8E29F3856}" type="sibTrans" cxnId="{4894154A-6C59-4783-84CD-36C47103C5FF}">
      <dgm:prSet/>
      <dgm:spPr/>
      <dgm:t>
        <a:bodyPr/>
        <a:lstStyle/>
        <a:p>
          <a:endParaRPr lang="en-US"/>
        </a:p>
      </dgm:t>
    </dgm:pt>
    <dgm:pt modelId="{EB48820B-D7F8-47B2-90CD-FC4577D4B705}">
      <dgm:prSet/>
      <dgm:spPr/>
      <dgm:t>
        <a:bodyPr/>
        <a:lstStyle/>
        <a:p>
          <a:r>
            <a:rPr lang="en-US" dirty="0" smtClean="0"/>
            <a:t>Problem Solving Research</a:t>
          </a:r>
          <a:endParaRPr lang="en-US" dirty="0"/>
        </a:p>
      </dgm:t>
    </dgm:pt>
    <dgm:pt modelId="{E1E06162-6D87-4C8D-8462-170F9B76DB73}" type="parTrans" cxnId="{982381F7-34D4-40B7-992D-82B8C44CFE8A}">
      <dgm:prSet/>
      <dgm:spPr/>
      <dgm:t>
        <a:bodyPr/>
        <a:lstStyle/>
        <a:p>
          <a:endParaRPr lang="en-US"/>
        </a:p>
      </dgm:t>
    </dgm:pt>
    <dgm:pt modelId="{BAF98E01-59BE-47F2-AC92-FCF3D6BBD7AA}" type="sibTrans" cxnId="{982381F7-34D4-40B7-992D-82B8C44CFE8A}">
      <dgm:prSet/>
      <dgm:spPr/>
      <dgm:t>
        <a:bodyPr/>
        <a:lstStyle/>
        <a:p>
          <a:endParaRPr lang="en-US"/>
        </a:p>
      </dgm:t>
    </dgm:pt>
    <dgm:pt modelId="{F0579D52-B90E-43B4-89DB-304666837963}" type="pres">
      <dgm:prSet presAssocID="{F17E7C88-A675-42E3-8777-1C2872AD8A71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B9B27563-9E78-4A60-8261-1612F9FA5131}" type="pres">
      <dgm:prSet presAssocID="{9BF96091-E45D-4A97-94B7-69A8D0B037CF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DDE8D8-9E2C-4D89-9971-BC9EB5640939}" type="pres">
      <dgm:prSet presAssocID="{AD2AD614-1F9D-4A11-AAD5-AE519278284A}" presName="spacer" presStyleCnt="0"/>
      <dgm:spPr/>
    </dgm:pt>
    <dgm:pt modelId="{ACF4904D-D13C-4845-9234-4E868EDC4D31}" type="pres">
      <dgm:prSet presAssocID="{36FA9604-B312-4E5E-997D-23ACDB344597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776E6A6-50D1-4D4D-8BB0-3DA1BA7CDBCD}" type="pres">
      <dgm:prSet presAssocID="{8FC9DC8D-F222-4BAD-8AFC-B3D8E29F3856}" presName="spacer" presStyleCnt="0"/>
      <dgm:spPr/>
    </dgm:pt>
    <dgm:pt modelId="{E4A89114-B8E0-49FE-8CCA-A69BC908AB55}" type="pres">
      <dgm:prSet presAssocID="{EB48820B-D7F8-47B2-90CD-FC4577D4B705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4147C5A-E177-42CD-A431-8ED17062C051}" type="presOf" srcId="{F17E7C88-A675-42E3-8777-1C2872AD8A71}" destId="{F0579D52-B90E-43B4-89DB-304666837963}" srcOrd="0" destOrd="0" presId="urn:microsoft.com/office/officeart/2005/8/layout/vList2"/>
    <dgm:cxn modelId="{4894154A-6C59-4783-84CD-36C47103C5FF}" srcId="{F17E7C88-A675-42E3-8777-1C2872AD8A71}" destId="{36FA9604-B312-4E5E-997D-23ACDB344597}" srcOrd="1" destOrd="0" parTransId="{2DD8DFF0-796B-42F0-A479-3F2BE191E52B}" sibTransId="{8FC9DC8D-F222-4BAD-8AFC-B3D8E29F3856}"/>
    <dgm:cxn modelId="{D48B5E01-0924-41EF-854F-A83EFC3FBF1E}" type="presOf" srcId="{EB48820B-D7F8-47B2-90CD-FC4577D4B705}" destId="{E4A89114-B8E0-49FE-8CCA-A69BC908AB55}" srcOrd="0" destOrd="0" presId="urn:microsoft.com/office/officeart/2005/8/layout/vList2"/>
    <dgm:cxn modelId="{BBA33F8D-B894-4E73-90C6-54AA735B918E}" srcId="{F17E7C88-A675-42E3-8777-1C2872AD8A71}" destId="{9BF96091-E45D-4A97-94B7-69A8D0B037CF}" srcOrd="0" destOrd="0" parTransId="{04612065-822D-49D0-9519-10241AD9223C}" sibTransId="{AD2AD614-1F9D-4A11-AAD5-AE519278284A}"/>
    <dgm:cxn modelId="{982381F7-34D4-40B7-992D-82B8C44CFE8A}" srcId="{F17E7C88-A675-42E3-8777-1C2872AD8A71}" destId="{EB48820B-D7F8-47B2-90CD-FC4577D4B705}" srcOrd="2" destOrd="0" parTransId="{E1E06162-6D87-4C8D-8462-170F9B76DB73}" sibTransId="{BAF98E01-59BE-47F2-AC92-FCF3D6BBD7AA}"/>
    <dgm:cxn modelId="{E8C1C436-E3EE-47E7-832A-B81168779764}" type="presOf" srcId="{36FA9604-B312-4E5E-997D-23ACDB344597}" destId="{ACF4904D-D13C-4845-9234-4E868EDC4D31}" srcOrd="0" destOrd="0" presId="urn:microsoft.com/office/officeart/2005/8/layout/vList2"/>
    <dgm:cxn modelId="{9D0222D5-00B5-424A-84C8-3207DBCB8CFE}" type="presOf" srcId="{9BF96091-E45D-4A97-94B7-69A8D0B037CF}" destId="{B9B27563-9E78-4A60-8261-1612F9FA5131}" srcOrd="0" destOrd="0" presId="urn:microsoft.com/office/officeart/2005/8/layout/vList2"/>
    <dgm:cxn modelId="{F4CAC74B-B0BA-49F7-B363-8F8FA5CBEC3B}" type="presParOf" srcId="{F0579D52-B90E-43B4-89DB-304666837963}" destId="{B9B27563-9E78-4A60-8261-1612F9FA5131}" srcOrd="0" destOrd="0" presId="urn:microsoft.com/office/officeart/2005/8/layout/vList2"/>
    <dgm:cxn modelId="{ED21FFBB-ED0B-4F87-A61E-CE44146FE72B}" type="presParOf" srcId="{F0579D52-B90E-43B4-89DB-304666837963}" destId="{DEDDE8D8-9E2C-4D89-9971-BC9EB5640939}" srcOrd="1" destOrd="0" presId="urn:microsoft.com/office/officeart/2005/8/layout/vList2"/>
    <dgm:cxn modelId="{794CA86D-325B-4C14-88A8-44106CC3B0D4}" type="presParOf" srcId="{F0579D52-B90E-43B4-89DB-304666837963}" destId="{ACF4904D-D13C-4845-9234-4E868EDC4D31}" srcOrd="2" destOrd="0" presId="urn:microsoft.com/office/officeart/2005/8/layout/vList2"/>
    <dgm:cxn modelId="{784FAF9F-1CB9-4D50-B834-90B28869EBFC}" type="presParOf" srcId="{F0579D52-B90E-43B4-89DB-304666837963}" destId="{D776E6A6-50D1-4D4D-8BB0-3DA1BA7CDBCD}" srcOrd="3" destOrd="0" presId="urn:microsoft.com/office/officeart/2005/8/layout/vList2"/>
    <dgm:cxn modelId="{5DFF38FF-AF66-444D-AC0B-FFA24269013B}" type="presParOf" srcId="{F0579D52-B90E-43B4-89DB-304666837963}" destId="{E4A89114-B8E0-49FE-8CCA-A69BC908AB55}" srcOrd="4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EE913327-BD51-4FE0-8FE2-FDC7C54D4212}" type="doc">
      <dgm:prSet loTypeId="urn:microsoft.com/office/officeart/2005/8/layout/hList6" loCatId="list" qsTypeId="urn:microsoft.com/office/officeart/2005/8/quickstyle/3d1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7BA73D53-8BB1-4E39-A048-93D7A43C82D5}">
      <dgm:prSet phldrT="[Text]"/>
      <dgm:spPr/>
      <dgm:t>
        <a:bodyPr/>
        <a:lstStyle/>
        <a:p>
          <a:r>
            <a:rPr lang="en-US" dirty="0" smtClean="0"/>
            <a:t>Normative knowledge</a:t>
          </a:r>
          <a:endParaRPr lang="en-US" dirty="0"/>
        </a:p>
      </dgm:t>
    </dgm:pt>
    <dgm:pt modelId="{B64985FF-D95B-4906-B9D0-CE8D86F480F6}" type="parTrans" cxnId="{9BA7BC24-8458-49B0-9D44-664323D04918}">
      <dgm:prSet/>
      <dgm:spPr/>
      <dgm:t>
        <a:bodyPr/>
        <a:lstStyle/>
        <a:p>
          <a:endParaRPr lang="en-US"/>
        </a:p>
      </dgm:t>
    </dgm:pt>
    <dgm:pt modelId="{5C70EC9B-30CD-43CF-9592-881CD340D606}" type="sibTrans" cxnId="{9BA7BC24-8458-49B0-9D44-664323D04918}">
      <dgm:prSet/>
      <dgm:spPr/>
      <dgm:t>
        <a:bodyPr/>
        <a:lstStyle/>
        <a:p>
          <a:endParaRPr lang="en-US"/>
        </a:p>
      </dgm:t>
    </dgm:pt>
    <dgm:pt modelId="{9402C070-86CF-4262-9D72-9FFDC6D33C85}">
      <dgm:prSet phldrT="[Text]"/>
      <dgm:spPr/>
      <dgm:t>
        <a:bodyPr/>
        <a:lstStyle/>
        <a:p>
          <a:r>
            <a:rPr lang="en-US" dirty="0" smtClean="0"/>
            <a:t>Positivistic knowledge </a:t>
          </a:r>
          <a:endParaRPr lang="en-US" dirty="0"/>
        </a:p>
      </dgm:t>
    </dgm:pt>
    <dgm:pt modelId="{33C762F1-EF8C-464A-BA0B-417E92F3D655}" type="parTrans" cxnId="{17A41C0B-E687-4747-A36A-838B59429837}">
      <dgm:prSet/>
      <dgm:spPr/>
      <dgm:t>
        <a:bodyPr/>
        <a:lstStyle/>
        <a:p>
          <a:endParaRPr lang="en-US"/>
        </a:p>
      </dgm:t>
    </dgm:pt>
    <dgm:pt modelId="{4E92D5B7-D147-4A0C-B733-1BAC3C7F040A}" type="sibTrans" cxnId="{17A41C0B-E687-4747-A36A-838B59429837}">
      <dgm:prSet/>
      <dgm:spPr/>
      <dgm:t>
        <a:bodyPr/>
        <a:lstStyle/>
        <a:p>
          <a:endParaRPr lang="en-US"/>
        </a:p>
      </dgm:t>
    </dgm:pt>
    <dgm:pt modelId="{97EEDE5E-A711-4BA2-A800-92239AF1B295}">
      <dgm:prSet phldrT="[Text]"/>
      <dgm:spPr/>
      <dgm:t>
        <a:bodyPr/>
        <a:lstStyle/>
        <a:p>
          <a:r>
            <a:rPr lang="en-US" dirty="0" smtClean="0"/>
            <a:t>All of them</a:t>
          </a:r>
          <a:endParaRPr lang="en-US" dirty="0"/>
        </a:p>
      </dgm:t>
    </dgm:pt>
    <dgm:pt modelId="{F6FE9A0F-B823-4CAB-AC4C-32B1CEE75EC9}" type="parTrans" cxnId="{709A1CED-04A0-4B3D-B425-E0EC3656037C}">
      <dgm:prSet/>
      <dgm:spPr/>
      <dgm:t>
        <a:bodyPr/>
        <a:lstStyle/>
        <a:p>
          <a:endParaRPr lang="en-US"/>
        </a:p>
      </dgm:t>
    </dgm:pt>
    <dgm:pt modelId="{AF385C90-AD9A-4FD3-95DB-6E618A16F10D}" type="sibTrans" cxnId="{709A1CED-04A0-4B3D-B425-E0EC3656037C}">
      <dgm:prSet/>
      <dgm:spPr/>
      <dgm:t>
        <a:bodyPr/>
        <a:lstStyle/>
        <a:p>
          <a:endParaRPr lang="en-US"/>
        </a:p>
      </dgm:t>
    </dgm:pt>
    <dgm:pt modelId="{70AA0C2A-29AA-4A83-8A43-23BDB79B6B35}" type="pres">
      <dgm:prSet presAssocID="{EE913327-BD51-4FE0-8FE2-FDC7C54D4212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83D3B06-099A-4F4D-87BC-8E74DA9D5AE5}" type="pres">
      <dgm:prSet presAssocID="{7BA73D53-8BB1-4E39-A048-93D7A43C82D5}" presName="node" presStyleLbl="node1" presStyleIdx="0" presStyleCnt="3" custLinFactX="-1291" custLinFactNeighborX="-100000" custLinFactNeighborY="-370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F976A1-E85A-49D5-8B65-6EC1ADBC1F95}" type="pres">
      <dgm:prSet presAssocID="{5C70EC9B-30CD-43CF-9592-881CD340D606}" presName="sibTrans" presStyleCnt="0"/>
      <dgm:spPr/>
    </dgm:pt>
    <dgm:pt modelId="{2E4EC6C7-0ED2-4E2B-9949-DDA525EEFAAA}" type="pres">
      <dgm:prSet presAssocID="{9402C070-86CF-4262-9D72-9FFDC6D33C85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8F983CC-CE0B-40E3-8457-68C5B18813F2}" type="pres">
      <dgm:prSet presAssocID="{4E92D5B7-D147-4A0C-B733-1BAC3C7F040A}" presName="sibTrans" presStyleCnt="0"/>
      <dgm:spPr/>
    </dgm:pt>
    <dgm:pt modelId="{29EC952A-36BA-4636-AAA9-9E0315B601D9}" type="pres">
      <dgm:prSet presAssocID="{97EEDE5E-A711-4BA2-A800-92239AF1B295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92C6465-A90B-427E-AE22-0EC59167D8E4}" type="presOf" srcId="{97EEDE5E-A711-4BA2-A800-92239AF1B295}" destId="{29EC952A-36BA-4636-AAA9-9E0315B601D9}" srcOrd="0" destOrd="0" presId="urn:microsoft.com/office/officeart/2005/8/layout/hList6"/>
    <dgm:cxn modelId="{36377656-8E15-46FE-BCCA-3F91A1D2D62A}" type="presOf" srcId="{9402C070-86CF-4262-9D72-9FFDC6D33C85}" destId="{2E4EC6C7-0ED2-4E2B-9949-DDA525EEFAAA}" srcOrd="0" destOrd="0" presId="urn:microsoft.com/office/officeart/2005/8/layout/hList6"/>
    <dgm:cxn modelId="{CBCDF0D7-963E-48F1-A477-81EBFF40FFF2}" type="presOf" srcId="{7BA73D53-8BB1-4E39-A048-93D7A43C82D5}" destId="{F83D3B06-099A-4F4D-87BC-8E74DA9D5AE5}" srcOrd="0" destOrd="0" presId="urn:microsoft.com/office/officeart/2005/8/layout/hList6"/>
    <dgm:cxn modelId="{17A41C0B-E687-4747-A36A-838B59429837}" srcId="{EE913327-BD51-4FE0-8FE2-FDC7C54D4212}" destId="{9402C070-86CF-4262-9D72-9FFDC6D33C85}" srcOrd="1" destOrd="0" parTransId="{33C762F1-EF8C-464A-BA0B-417E92F3D655}" sibTransId="{4E92D5B7-D147-4A0C-B733-1BAC3C7F040A}"/>
    <dgm:cxn modelId="{9BA7BC24-8458-49B0-9D44-664323D04918}" srcId="{EE913327-BD51-4FE0-8FE2-FDC7C54D4212}" destId="{7BA73D53-8BB1-4E39-A048-93D7A43C82D5}" srcOrd="0" destOrd="0" parTransId="{B64985FF-D95B-4906-B9D0-CE8D86F480F6}" sibTransId="{5C70EC9B-30CD-43CF-9592-881CD340D606}"/>
    <dgm:cxn modelId="{55F78C2E-A02F-442B-A09A-AFCFCF737021}" type="presOf" srcId="{EE913327-BD51-4FE0-8FE2-FDC7C54D4212}" destId="{70AA0C2A-29AA-4A83-8A43-23BDB79B6B35}" srcOrd="0" destOrd="0" presId="urn:microsoft.com/office/officeart/2005/8/layout/hList6"/>
    <dgm:cxn modelId="{709A1CED-04A0-4B3D-B425-E0EC3656037C}" srcId="{EE913327-BD51-4FE0-8FE2-FDC7C54D4212}" destId="{97EEDE5E-A711-4BA2-A800-92239AF1B295}" srcOrd="2" destOrd="0" parTransId="{F6FE9A0F-B823-4CAB-AC4C-32B1CEE75EC9}" sibTransId="{AF385C90-AD9A-4FD3-95DB-6E618A16F10D}"/>
    <dgm:cxn modelId="{DA82C341-F261-406C-A7F7-9165FE2A690E}" type="presParOf" srcId="{70AA0C2A-29AA-4A83-8A43-23BDB79B6B35}" destId="{F83D3B06-099A-4F4D-87BC-8E74DA9D5AE5}" srcOrd="0" destOrd="0" presId="urn:microsoft.com/office/officeart/2005/8/layout/hList6"/>
    <dgm:cxn modelId="{8BC86141-E8AC-4083-85BB-B52967295995}" type="presParOf" srcId="{70AA0C2A-29AA-4A83-8A43-23BDB79B6B35}" destId="{D2F976A1-E85A-49D5-8B65-6EC1ADBC1F95}" srcOrd="1" destOrd="0" presId="urn:microsoft.com/office/officeart/2005/8/layout/hList6"/>
    <dgm:cxn modelId="{8F5E49DC-3F9B-4754-9298-06D8C35668D3}" type="presParOf" srcId="{70AA0C2A-29AA-4A83-8A43-23BDB79B6B35}" destId="{2E4EC6C7-0ED2-4E2B-9949-DDA525EEFAAA}" srcOrd="2" destOrd="0" presId="urn:microsoft.com/office/officeart/2005/8/layout/hList6"/>
    <dgm:cxn modelId="{C9D55487-E4D9-45BC-AD77-CF9DC3906FAE}" type="presParOf" srcId="{70AA0C2A-29AA-4A83-8A43-23BDB79B6B35}" destId="{A8F983CC-CE0B-40E3-8457-68C5B18813F2}" srcOrd="3" destOrd="0" presId="urn:microsoft.com/office/officeart/2005/8/layout/hList6"/>
    <dgm:cxn modelId="{24945BFC-C2CB-4030-B10E-3BB339B1B6D2}" type="presParOf" srcId="{70AA0C2A-29AA-4A83-8A43-23BDB79B6B35}" destId="{29EC952A-36BA-4636-AAA9-9E0315B601D9}" srcOrd="4" destOrd="0" presId="urn:microsoft.com/office/officeart/2005/8/layout/hList6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AF89EED2-F44A-4985-8252-AE8A17ED95E4}">
      <dsp:nvSpPr>
        <dsp:cNvPr id="0" name=""/>
        <dsp:cNvSpPr/>
      </dsp:nvSpPr>
      <dsp:spPr>
        <a:xfrm>
          <a:off x="280020" y="1917"/>
          <a:ext cx="3478559" cy="2087135"/>
        </a:xfrm>
        <a:prstGeom prst="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TRUE</a:t>
          </a:r>
          <a:endParaRPr lang="en-US" sz="6500" kern="1200" dirty="0"/>
        </a:p>
      </dsp:txBody>
      <dsp:txXfrm>
        <a:off x="280020" y="1917"/>
        <a:ext cx="3478559" cy="2087135"/>
      </dsp:txXfrm>
    </dsp:sp>
    <dsp:sp modelId="{3164ABB8-2266-474A-835D-2BA950D3651A}">
      <dsp:nvSpPr>
        <dsp:cNvPr id="0" name=""/>
        <dsp:cNvSpPr/>
      </dsp:nvSpPr>
      <dsp:spPr>
        <a:xfrm>
          <a:off x="280020" y="2436909"/>
          <a:ext cx="3478559" cy="2087135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FALSE</a:t>
          </a:r>
          <a:endParaRPr lang="en-US" sz="6500" kern="1200" dirty="0"/>
        </a:p>
      </dsp:txBody>
      <dsp:txXfrm>
        <a:off x="280020" y="2436909"/>
        <a:ext cx="3478559" cy="2087135"/>
      </dsp:txXfrm>
    </dsp:sp>
  </dsp:spTree>
</dsp:drawing>
</file>

<file path=ppt/diagrams/drawing10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F83D3B06-099A-4F4D-87BC-8E74DA9D5AE5}">
      <dsp:nvSpPr>
        <dsp:cNvPr id="0" name=""/>
        <dsp:cNvSpPr/>
      </dsp:nvSpPr>
      <dsp:spPr>
        <a:xfrm rot="16200000">
          <a:off x="277266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34950" tIns="0" rIns="234156" bIns="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700" kern="1200" dirty="0" smtClean="0"/>
            <a:t>Normative knowledge</a:t>
          </a:r>
          <a:endParaRPr lang="en-US" sz="3700" kern="1200" dirty="0"/>
        </a:p>
      </dsp:txBody>
      <dsp:txXfrm rot="16200000">
        <a:off x="277266" y="-277266"/>
        <a:ext cx="2057400" cy="2611933"/>
      </dsp:txXfrm>
    </dsp:sp>
    <dsp:sp modelId="{2E4EC6C7-0ED2-4E2B-9949-DDA525EEFAAA}">
      <dsp:nvSpPr>
        <dsp:cNvPr id="0" name=""/>
        <dsp:cNvSpPr/>
      </dsp:nvSpPr>
      <dsp:spPr>
        <a:xfrm rot="16200000">
          <a:off x="3086099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34950" tIns="0" rIns="234156" bIns="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700" kern="1200" dirty="0" smtClean="0"/>
            <a:t>Positivistic knowledge </a:t>
          </a:r>
          <a:endParaRPr lang="en-US" sz="3700" kern="1200" dirty="0"/>
        </a:p>
      </dsp:txBody>
      <dsp:txXfrm rot="16200000">
        <a:off x="3086099" y="-277266"/>
        <a:ext cx="2057400" cy="2611933"/>
      </dsp:txXfrm>
    </dsp:sp>
    <dsp:sp modelId="{29EC952A-36BA-4636-AAA9-9E0315B601D9}">
      <dsp:nvSpPr>
        <dsp:cNvPr id="0" name=""/>
        <dsp:cNvSpPr/>
      </dsp:nvSpPr>
      <dsp:spPr>
        <a:xfrm rot="16200000">
          <a:off x="5893928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34950" tIns="0" rIns="234156" bIns="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700" kern="1200" dirty="0" smtClean="0"/>
            <a:t>All of them</a:t>
          </a:r>
          <a:endParaRPr lang="en-US" sz="3700" kern="1200" dirty="0"/>
        </a:p>
      </dsp:txBody>
      <dsp:txXfrm rot="16200000">
        <a:off x="5893928" y="-277266"/>
        <a:ext cx="2057400" cy="2611933"/>
      </dsp:txXfrm>
    </dsp:sp>
  </dsp:spTree>
</dsp:drawing>
</file>

<file path=ppt/diagrams/drawing1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F83D3B06-099A-4F4D-87BC-8E74DA9D5AE5}">
      <dsp:nvSpPr>
        <dsp:cNvPr id="0" name=""/>
        <dsp:cNvSpPr/>
      </dsp:nvSpPr>
      <dsp:spPr>
        <a:xfrm rot="16200000">
          <a:off x="277266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34950" tIns="0" rIns="234156" bIns="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700" kern="1200" dirty="0" smtClean="0"/>
            <a:t>Normative knowledge</a:t>
          </a:r>
          <a:endParaRPr lang="en-US" sz="3700" kern="1200" dirty="0"/>
        </a:p>
      </dsp:txBody>
      <dsp:txXfrm rot="16200000">
        <a:off x="277266" y="-277266"/>
        <a:ext cx="2057400" cy="2611933"/>
      </dsp:txXfrm>
    </dsp:sp>
    <dsp:sp modelId="{2E4EC6C7-0ED2-4E2B-9949-DDA525EEFAAA}">
      <dsp:nvSpPr>
        <dsp:cNvPr id="0" name=""/>
        <dsp:cNvSpPr/>
      </dsp:nvSpPr>
      <dsp:spPr>
        <a:xfrm rot="16200000">
          <a:off x="3086099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34950" tIns="0" rIns="234156" bIns="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700" kern="1200" dirty="0" smtClean="0"/>
            <a:t>Positivistic knowledge </a:t>
          </a:r>
          <a:endParaRPr lang="en-US" sz="3700" kern="1200" dirty="0"/>
        </a:p>
      </dsp:txBody>
      <dsp:txXfrm rot="16200000">
        <a:off x="3086099" y="-277266"/>
        <a:ext cx="2057400" cy="2611933"/>
      </dsp:txXfrm>
    </dsp:sp>
    <dsp:sp modelId="{29EC952A-36BA-4636-AAA9-9E0315B601D9}">
      <dsp:nvSpPr>
        <dsp:cNvPr id="0" name=""/>
        <dsp:cNvSpPr/>
      </dsp:nvSpPr>
      <dsp:spPr>
        <a:xfrm rot="16200000">
          <a:off x="5893928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34950" tIns="0" rIns="234156" bIns="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700" kern="1200" dirty="0" smtClean="0"/>
            <a:t>All of them</a:t>
          </a:r>
          <a:endParaRPr lang="en-US" sz="3700" kern="1200" dirty="0"/>
        </a:p>
      </dsp:txBody>
      <dsp:txXfrm rot="16200000">
        <a:off x="5893928" y="-277266"/>
        <a:ext cx="2057400" cy="2611933"/>
      </dsp:txXfrm>
    </dsp:sp>
  </dsp:spTree>
</dsp:drawing>
</file>

<file path=ppt/diagrams/drawing1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F83D3B06-099A-4F4D-87BC-8E74DA9D5AE5}">
      <dsp:nvSpPr>
        <dsp:cNvPr id="0" name=""/>
        <dsp:cNvSpPr/>
      </dsp:nvSpPr>
      <dsp:spPr>
        <a:xfrm rot="16200000">
          <a:off x="277266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1450" tIns="0" rIns="171052" bIns="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b="1" kern="1200" dirty="0" smtClean="0"/>
            <a:t>Prescriptive knowledge</a:t>
          </a:r>
          <a:endParaRPr lang="en-US" sz="2700" b="1" kern="1200" dirty="0"/>
        </a:p>
      </dsp:txBody>
      <dsp:txXfrm rot="16200000">
        <a:off x="277266" y="-277266"/>
        <a:ext cx="2057400" cy="2611933"/>
      </dsp:txXfrm>
    </dsp:sp>
    <dsp:sp modelId="{2E4EC6C7-0ED2-4E2B-9949-DDA525EEFAAA}">
      <dsp:nvSpPr>
        <dsp:cNvPr id="0" name=""/>
        <dsp:cNvSpPr/>
      </dsp:nvSpPr>
      <dsp:spPr>
        <a:xfrm rot="16200000">
          <a:off x="3086099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1450" tIns="0" rIns="171052" bIns="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b="1" kern="1200" dirty="0" smtClean="0"/>
            <a:t>Knowledge of value </a:t>
          </a:r>
          <a:endParaRPr lang="en-US" sz="2700" b="1" kern="1200" dirty="0"/>
        </a:p>
      </dsp:txBody>
      <dsp:txXfrm rot="16200000">
        <a:off x="3086099" y="-277266"/>
        <a:ext cx="2057400" cy="2611933"/>
      </dsp:txXfrm>
    </dsp:sp>
    <dsp:sp modelId="{29EC952A-36BA-4636-AAA9-9E0315B601D9}">
      <dsp:nvSpPr>
        <dsp:cNvPr id="0" name=""/>
        <dsp:cNvSpPr/>
      </dsp:nvSpPr>
      <dsp:spPr>
        <a:xfrm rot="16200000">
          <a:off x="5893928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1450" tIns="0" rIns="171052" bIns="0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b="1" kern="1200" dirty="0" smtClean="0"/>
            <a:t>Pragmatic interdependent</a:t>
          </a:r>
          <a:endParaRPr lang="en-US" sz="2700" b="1" kern="1200" dirty="0"/>
        </a:p>
      </dsp:txBody>
      <dsp:txXfrm rot="16200000">
        <a:off x="5893928" y="-277266"/>
        <a:ext cx="2057400" cy="2611933"/>
      </dsp:txXfrm>
    </dsp:sp>
  </dsp:spTree>
</dsp:drawing>
</file>

<file path=ppt/diagrams/drawing1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1A8DA40E-1750-44B8-B485-ACDFF0BB92DA}">
      <dsp:nvSpPr>
        <dsp:cNvPr id="0" name=""/>
        <dsp:cNvSpPr/>
      </dsp:nvSpPr>
      <dsp:spPr>
        <a:xfrm rot="10800000">
          <a:off x="0" y="0"/>
          <a:ext cx="5181600" cy="1559454"/>
        </a:xfrm>
        <a:prstGeom prst="trapezoid">
          <a:avLst>
            <a:gd name="adj" fmla="val 55378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b="1" kern="1200" dirty="0" smtClean="0"/>
            <a:t>Disciplinary</a:t>
          </a:r>
          <a:endParaRPr lang="en-US" sz="3300" kern="1200" dirty="0"/>
        </a:p>
      </dsp:txBody>
      <dsp:txXfrm>
        <a:off x="906779" y="0"/>
        <a:ext cx="3368040" cy="1559454"/>
      </dsp:txXfrm>
    </dsp:sp>
    <dsp:sp modelId="{8E9D7353-F0E6-4A5E-8B80-7C892698DD74}">
      <dsp:nvSpPr>
        <dsp:cNvPr id="0" name=""/>
        <dsp:cNvSpPr/>
      </dsp:nvSpPr>
      <dsp:spPr>
        <a:xfrm rot="10800000">
          <a:off x="863599" y="1559454"/>
          <a:ext cx="3454400" cy="1559454"/>
        </a:xfrm>
        <a:prstGeom prst="trapezoid">
          <a:avLst>
            <a:gd name="adj" fmla="val 55378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b="1" kern="1200" dirty="0" smtClean="0"/>
            <a:t>Subject-matter</a:t>
          </a:r>
          <a:endParaRPr lang="en-US" sz="3300" kern="1200" dirty="0"/>
        </a:p>
      </dsp:txBody>
      <dsp:txXfrm>
        <a:off x="1468119" y="1559454"/>
        <a:ext cx="2245360" cy="1559454"/>
      </dsp:txXfrm>
    </dsp:sp>
    <dsp:sp modelId="{288E58C9-99E5-46FC-A3B9-90623CF5DB45}">
      <dsp:nvSpPr>
        <dsp:cNvPr id="0" name=""/>
        <dsp:cNvSpPr/>
      </dsp:nvSpPr>
      <dsp:spPr>
        <a:xfrm rot="10800000">
          <a:off x="1727200" y="3118908"/>
          <a:ext cx="1727200" cy="1559454"/>
        </a:xfrm>
        <a:prstGeom prst="trapezoid">
          <a:avLst>
            <a:gd name="adj" fmla="val 55378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contrasting" dir="t">
            <a:rot lat="0" lon="0" rev="1200000"/>
          </a:lightRig>
        </a:scene3d>
        <a:sp3d contourW="19050" prstMaterial="metal">
          <a:bevelT w="88900" h="203200"/>
          <a:bevelB w="165100" h="2540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b="1" kern="1200" dirty="0" smtClean="0"/>
            <a:t>Problem-solving</a:t>
          </a:r>
          <a:endParaRPr lang="en-US" sz="3300" kern="1200" dirty="0"/>
        </a:p>
      </dsp:txBody>
      <dsp:txXfrm>
        <a:off x="1727200" y="3118908"/>
        <a:ext cx="1727200" cy="1559454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AF89EED2-F44A-4985-8252-AE8A17ED95E4}">
      <dsp:nvSpPr>
        <dsp:cNvPr id="0" name=""/>
        <dsp:cNvSpPr/>
      </dsp:nvSpPr>
      <dsp:spPr>
        <a:xfrm>
          <a:off x="976" y="91560"/>
          <a:ext cx="3809069" cy="2285441"/>
        </a:xfrm>
        <a:prstGeom prst="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TRUE</a:t>
          </a:r>
          <a:endParaRPr lang="en-US" sz="6500" kern="1200" dirty="0"/>
        </a:p>
      </dsp:txBody>
      <dsp:txXfrm>
        <a:off x="976" y="91560"/>
        <a:ext cx="3809069" cy="2285441"/>
      </dsp:txXfrm>
    </dsp:sp>
    <dsp:sp modelId="{3164ABB8-2266-474A-835D-2BA950D3651A}">
      <dsp:nvSpPr>
        <dsp:cNvPr id="0" name=""/>
        <dsp:cNvSpPr/>
      </dsp:nvSpPr>
      <dsp:spPr>
        <a:xfrm>
          <a:off x="4190953" y="91560"/>
          <a:ext cx="3809069" cy="2285441"/>
        </a:xfrm>
        <a:prstGeom prst="rect">
          <a:avLst/>
        </a:prstGeom>
        <a:gradFill rotWithShape="0">
          <a:gsLst>
            <a:gs pos="0">
              <a:schemeClr val="accent3">
                <a:hueOff val="11250264"/>
                <a:satOff val="-16880"/>
                <a:lumOff val="-2745"/>
                <a:alphaOff val="0"/>
                <a:shade val="51000"/>
                <a:satMod val="130000"/>
              </a:schemeClr>
            </a:gs>
            <a:gs pos="80000">
              <a:schemeClr val="accent3">
                <a:hueOff val="11250264"/>
                <a:satOff val="-16880"/>
                <a:lumOff val="-2745"/>
                <a:alphaOff val="0"/>
                <a:shade val="93000"/>
                <a:satMod val="130000"/>
              </a:schemeClr>
            </a:gs>
            <a:gs pos="100000">
              <a:schemeClr val="accent3">
                <a:hueOff val="11250264"/>
                <a:satOff val="-16880"/>
                <a:lumOff val="-2745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FALSE</a:t>
          </a:r>
          <a:endParaRPr lang="en-US" sz="6500" kern="1200" dirty="0"/>
        </a:p>
      </dsp:txBody>
      <dsp:txXfrm>
        <a:off x="4190953" y="91560"/>
        <a:ext cx="3809069" cy="2285441"/>
      </dsp:txXfrm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AF89EED2-F44A-4985-8252-AE8A17ED95E4}">
      <dsp:nvSpPr>
        <dsp:cNvPr id="0" name=""/>
        <dsp:cNvSpPr/>
      </dsp:nvSpPr>
      <dsp:spPr>
        <a:xfrm>
          <a:off x="280020" y="1917"/>
          <a:ext cx="3478559" cy="2087135"/>
        </a:xfrm>
        <a:prstGeom prst="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TRUE</a:t>
          </a:r>
          <a:endParaRPr lang="en-US" sz="6500" kern="1200" dirty="0"/>
        </a:p>
      </dsp:txBody>
      <dsp:txXfrm>
        <a:off x="280020" y="1917"/>
        <a:ext cx="3478559" cy="2087135"/>
      </dsp:txXfrm>
    </dsp:sp>
    <dsp:sp modelId="{3164ABB8-2266-474A-835D-2BA950D3651A}">
      <dsp:nvSpPr>
        <dsp:cNvPr id="0" name=""/>
        <dsp:cNvSpPr/>
      </dsp:nvSpPr>
      <dsp:spPr>
        <a:xfrm>
          <a:off x="280020" y="2436909"/>
          <a:ext cx="3478559" cy="2087135"/>
        </a:xfrm>
        <a:prstGeom prst="rect">
          <a:avLst/>
        </a:prstGeom>
        <a:gradFill rotWithShape="0">
          <a:gsLst>
            <a:gs pos="0">
              <a:schemeClr val="accent5">
                <a:hueOff val="-9933876"/>
                <a:satOff val="39811"/>
                <a:lumOff val="8628"/>
                <a:alphaOff val="0"/>
                <a:shade val="51000"/>
                <a:satMod val="130000"/>
              </a:schemeClr>
            </a:gs>
            <a:gs pos="80000">
              <a:schemeClr val="accent5">
                <a:hueOff val="-9933876"/>
                <a:satOff val="39811"/>
                <a:lumOff val="8628"/>
                <a:alphaOff val="0"/>
                <a:shade val="93000"/>
                <a:satMod val="130000"/>
              </a:schemeClr>
            </a:gs>
            <a:gs pos="100000">
              <a:schemeClr val="accent5">
                <a:hueOff val="-9933876"/>
                <a:satOff val="39811"/>
                <a:lumOff val="8628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FALSE</a:t>
          </a:r>
          <a:endParaRPr lang="en-US" sz="6500" kern="1200" dirty="0"/>
        </a:p>
      </dsp:txBody>
      <dsp:txXfrm>
        <a:off x="280020" y="2436909"/>
        <a:ext cx="3478559" cy="2087135"/>
      </dsp:txXfrm>
    </dsp:sp>
  </dsp:spTree>
</dsp:drawing>
</file>

<file path=ppt/diagrams/drawing4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AF89EED2-F44A-4985-8252-AE8A17ED95E4}">
      <dsp:nvSpPr>
        <dsp:cNvPr id="0" name=""/>
        <dsp:cNvSpPr/>
      </dsp:nvSpPr>
      <dsp:spPr>
        <a:xfrm>
          <a:off x="976" y="91560"/>
          <a:ext cx="3809069" cy="2285441"/>
        </a:xfrm>
        <a:prstGeom prst="rect">
          <a:avLst/>
        </a:prstGeom>
        <a:solidFill>
          <a:srgbClr val="0070C0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TRUE</a:t>
          </a:r>
          <a:endParaRPr lang="en-US" sz="6500" kern="1200" dirty="0"/>
        </a:p>
      </dsp:txBody>
      <dsp:txXfrm>
        <a:off x="976" y="91560"/>
        <a:ext cx="3809069" cy="2285441"/>
      </dsp:txXfrm>
    </dsp:sp>
    <dsp:sp modelId="{3164ABB8-2266-474A-835D-2BA950D3651A}">
      <dsp:nvSpPr>
        <dsp:cNvPr id="0" name=""/>
        <dsp:cNvSpPr/>
      </dsp:nvSpPr>
      <dsp:spPr>
        <a:xfrm>
          <a:off x="4190953" y="91560"/>
          <a:ext cx="3809069" cy="2285441"/>
        </a:xfrm>
        <a:prstGeom prst="rect">
          <a:avLst/>
        </a:prstGeom>
        <a:solidFill>
          <a:schemeClr val="accent2">
            <a:lumMod val="75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6500" kern="1200" dirty="0" smtClean="0"/>
            <a:t>FALSE</a:t>
          </a:r>
          <a:endParaRPr lang="en-US" sz="6500" kern="1200" dirty="0"/>
        </a:p>
      </dsp:txBody>
      <dsp:txXfrm>
        <a:off x="4190953" y="91560"/>
        <a:ext cx="3809069" cy="2285441"/>
      </dsp:txXfrm>
    </dsp:sp>
  </dsp:spTree>
</dsp:drawing>
</file>

<file path=ppt/diagrams/drawing5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9B27563-9E78-4A60-8261-1612F9FA5131}">
      <dsp:nvSpPr>
        <dsp:cNvPr id="0" name=""/>
        <dsp:cNvSpPr/>
      </dsp:nvSpPr>
      <dsp:spPr>
        <a:xfrm>
          <a:off x="0" y="11181"/>
          <a:ext cx="4038600" cy="1432080"/>
        </a:xfrm>
        <a:prstGeom prst="roundRect">
          <a:avLst/>
        </a:prstGeom>
        <a:solidFill>
          <a:schemeClr val="accent1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Disciplinary Research</a:t>
          </a:r>
          <a:endParaRPr lang="en-US" sz="3600" kern="1200" dirty="0"/>
        </a:p>
      </dsp:txBody>
      <dsp:txXfrm>
        <a:off x="0" y="11181"/>
        <a:ext cx="4038600" cy="1432080"/>
      </dsp:txXfrm>
    </dsp:sp>
    <dsp:sp modelId="{ACF4904D-D13C-4845-9234-4E868EDC4D31}">
      <dsp:nvSpPr>
        <dsp:cNvPr id="0" name=""/>
        <dsp:cNvSpPr/>
      </dsp:nvSpPr>
      <dsp:spPr>
        <a:xfrm>
          <a:off x="0" y="1546941"/>
          <a:ext cx="4038600" cy="1432080"/>
        </a:xfrm>
        <a:prstGeom prst="roundRect">
          <a:avLst/>
        </a:prstGeom>
        <a:solidFill>
          <a:schemeClr val="accent1">
            <a:shade val="80000"/>
            <a:hueOff val="153123"/>
            <a:satOff val="-2196"/>
            <a:lumOff val="12807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Subject Matter Research</a:t>
          </a:r>
          <a:endParaRPr lang="en-US" sz="3600" kern="1200" dirty="0"/>
        </a:p>
      </dsp:txBody>
      <dsp:txXfrm>
        <a:off x="0" y="1546941"/>
        <a:ext cx="4038600" cy="1432080"/>
      </dsp:txXfrm>
    </dsp:sp>
    <dsp:sp modelId="{E4A89114-B8E0-49FE-8CCA-A69BC908AB55}">
      <dsp:nvSpPr>
        <dsp:cNvPr id="0" name=""/>
        <dsp:cNvSpPr/>
      </dsp:nvSpPr>
      <dsp:spPr>
        <a:xfrm>
          <a:off x="0" y="3082701"/>
          <a:ext cx="4038600" cy="1432080"/>
        </a:xfrm>
        <a:prstGeom prst="roundRect">
          <a:avLst/>
        </a:prstGeom>
        <a:solidFill>
          <a:schemeClr val="accent1">
            <a:shade val="80000"/>
            <a:hueOff val="306246"/>
            <a:satOff val="-4392"/>
            <a:lumOff val="2561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Problem Solving Research</a:t>
          </a:r>
          <a:endParaRPr lang="en-US" sz="3600" kern="1200" dirty="0"/>
        </a:p>
      </dsp:txBody>
      <dsp:txXfrm>
        <a:off x="0" y="3082701"/>
        <a:ext cx="4038600" cy="1432080"/>
      </dsp:txXfrm>
    </dsp:sp>
  </dsp:spTree>
</dsp:drawing>
</file>

<file path=ppt/diagrams/drawing6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9B27563-9E78-4A60-8261-1612F9FA5131}">
      <dsp:nvSpPr>
        <dsp:cNvPr id="0" name=""/>
        <dsp:cNvSpPr/>
      </dsp:nvSpPr>
      <dsp:spPr>
        <a:xfrm>
          <a:off x="0" y="11181"/>
          <a:ext cx="4038600" cy="1432080"/>
        </a:xfrm>
        <a:prstGeom prst="roundRect">
          <a:avLst/>
        </a:prstGeom>
        <a:solidFill>
          <a:schemeClr val="accent2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Disciplinary Research</a:t>
          </a:r>
          <a:endParaRPr lang="en-US" sz="3600" kern="1200" dirty="0"/>
        </a:p>
      </dsp:txBody>
      <dsp:txXfrm>
        <a:off x="0" y="11181"/>
        <a:ext cx="4038600" cy="1432080"/>
      </dsp:txXfrm>
    </dsp:sp>
    <dsp:sp modelId="{ACF4904D-D13C-4845-9234-4E868EDC4D31}">
      <dsp:nvSpPr>
        <dsp:cNvPr id="0" name=""/>
        <dsp:cNvSpPr/>
      </dsp:nvSpPr>
      <dsp:spPr>
        <a:xfrm>
          <a:off x="0" y="1546941"/>
          <a:ext cx="4038600" cy="1432080"/>
        </a:xfrm>
        <a:prstGeom prst="roundRect">
          <a:avLst/>
        </a:prstGeom>
        <a:solidFill>
          <a:schemeClr val="accent2">
            <a:shade val="80000"/>
            <a:hueOff val="-17936"/>
            <a:satOff val="-2012"/>
            <a:lumOff val="1284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Subject Matter Research</a:t>
          </a:r>
          <a:endParaRPr lang="en-US" sz="3600" kern="1200" dirty="0"/>
        </a:p>
      </dsp:txBody>
      <dsp:txXfrm>
        <a:off x="0" y="1546941"/>
        <a:ext cx="4038600" cy="1432080"/>
      </dsp:txXfrm>
    </dsp:sp>
    <dsp:sp modelId="{E4A89114-B8E0-49FE-8CCA-A69BC908AB55}">
      <dsp:nvSpPr>
        <dsp:cNvPr id="0" name=""/>
        <dsp:cNvSpPr/>
      </dsp:nvSpPr>
      <dsp:spPr>
        <a:xfrm>
          <a:off x="0" y="3082701"/>
          <a:ext cx="4038600" cy="1432080"/>
        </a:xfrm>
        <a:prstGeom prst="roundRect">
          <a:avLst/>
        </a:prstGeom>
        <a:solidFill>
          <a:schemeClr val="accent2">
            <a:shade val="80000"/>
            <a:hueOff val="-35872"/>
            <a:satOff val="-4024"/>
            <a:lumOff val="2568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Problem Solving Research</a:t>
          </a:r>
          <a:endParaRPr lang="en-US" sz="3600" kern="1200" dirty="0"/>
        </a:p>
      </dsp:txBody>
      <dsp:txXfrm>
        <a:off x="0" y="3082701"/>
        <a:ext cx="4038600" cy="1432080"/>
      </dsp:txXfrm>
    </dsp:sp>
  </dsp:spTree>
</dsp:drawing>
</file>

<file path=ppt/diagrams/drawing7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9B27563-9E78-4A60-8261-1612F9FA5131}">
      <dsp:nvSpPr>
        <dsp:cNvPr id="0" name=""/>
        <dsp:cNvSpPr/>
      </dsp:nvSpPr>
      <dsp:spPr>
        <a:xfrm>
          <a:off x="0" y="11181"/>
          <a:ext cx="4038600" cy="1432080"/>
        </a:xfrm>
        <a:prstGeom prst="roundRect">
          <a:avLst/>
        </a:prstGeom>
        <a:solidFill>
          <a:schemeClr val="accent3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Disciplinary Research</a:t>
          </a:r>
          <a:endParaRPr lang="en-US" sz="3600" kern="1200" dirty="0"/>
        </a:p>
      </dsp:txBody>
      <dsp:txXfrm>
        <a:off x="0" y="11181"/>
        <a:ext cx="4038600" cy="1432080"/>
      </dsp:txXfrm>
    </dsp:sp>
    <dsp:sp modelId="{ACF4904D-D13C-4845-9234-4E868EDC4D31}">
      <dsp:nvSpPr>
        <dsp:cNvPr id="0" name=""/>
        <dsp:cNvSpPr/>
      </dsp:nvSpPr>
      <dsp:spPr>
        <a:xfrm>
          <a:off x="0" y="1546941"/>
          <a:ext cx="4038600" cy="1432080"/>
        </a:xfrm>
        <a:prstGeom prst="roundRect">
          <a:avLst/>
        </a:prstGeom>
        <a:solidFill>
          <a:schemeClr val="accent3">
            <a:shade val="80000"/>
            <a:hueOff val="109454"/>
            <a:satOff val="-716"/>
            <a:lumOff val="12277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Subject Matter Research</a:t>
          </a:r>
          <a:endParaRPr lang="en-US" sz="3600" kern="1200" dirty="0"/>
        </a:p>
      </dsp:txBody>
      <dsp:txXfrm>
        <a:off x="0" y="1546941"/>
        <a:ext cx="4038600" cy="1432080"/>
      </dsp:txXfrm>
    </dsp:sp>
    <dsp:sp modelId="{E4A89114-B8E0-49FE-8CCA-A69BC908AB55}">
      <dsp:nvSpPr>
        <dsp:cNvPr id="0" name=""/>
        <dsp:cNvSpPr/>
      </dsp:nvSpPr>
      <dsp:spPr>
        <a:xfrm>
          <a:off x="0" y="3082701"/>
          <a:ext cx="4038600" cy="1432080"/>
        </a:xfrm>
        <a:prstGeom prst="roundRect">
          <a:avLst/>
        </a:prstGeom>
        <a:solidFill>
          <a:schemeClr val="accent3">
            <a:shade val="80000"/>
            <a:hueOff val="218909"/>
            <a:satOff val="-1431"/>
            <a:lumOff val="24554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Problem Solving Research</a:t>
          </a:r>
          <a:endParaRPr lang="en-US" sz="3600" kern="1200" dirty="0"/>
        </a:p>
      </dsp:txBody>
      <dsp:txXfrm>
        <a:off x="0" y="3082701"/>
        <a:ext cx="4038600" cy="1432080"/>
      </dsp:txXfrm>
    </dsp:sp>
  </dsp:spTree>
</dsp:drawing>
</file>

<file path=ppt/diagrams/drawing8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B9B27563-9E78-4A60-8261-1612F9FA5131}">
      <dsp:nvSpPr>
        <dsp:cNvPr id="0" name=""/>
        <dsp:cNvSpPr/>
      </dsp:nvSpPr>
      <dsp:spPr>
        <a:xfrm>
          <a:off x="0" y="11181"/>
          <a:ext cx="4038600" cy="1432080"/>
        </a:xfrm>
        <a:prstGeom prst="roundRect">
          <a:avLst/>
        </a:prstGeom>
        <a:solidFill>
          <a:schemeClr val="accent4">
            <a:shade val="8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Disciplinary Research</a:t>
          </a:r>
          <a:endParaRPr lang="en-US" sz="3600" kern="1200" dirty="0"/>
        </a:p>
      </dsp:txBody>
      <dsp:txXfrm>
        <a:off x="0" y="11181"/>
        <a:ext cx="4038600" cy="1432080"/>
      </dsp:txXfrm>
    </dsp:sp>
    <dsp:sp modelId="{ACF4904D-D13C-4845-9234-4E868EDC4D31}">
      <dsp:nvSpPr>
        <dsp:cNvPr id="0" name=""/>
        <dsp:cNvSpPr/>
      </dsp:nvSpPr>
      <dsp:spPr>
        <a:xfrm>
          <a:off x="0" y="1546941"/>
          <a:ext cx="4038600" cy="1432080"/>
        </a:xfrm>
        <a:prstGeom prst="roundRect">
          <a:avLst/>
        </a:prstGeom>
        <a:solidFill>
          <a:schemeClr val="accent4">
            <a:shade val="80000"/>
            <a:hueOff val="-88279"/>
            <a:satOff val="-2183"/>
            <a:lumOff val="12494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Subject Matter Research</a:t>
          </a:r>
          <a:endParaRPr lang="en-US" sz="3600" kern="1200" dirty="0"/>
        </a:p>
      </dsp:txBody>
      <dsp:txXfrm>
        <a:off x="0" y="1546941"/>
        <a:ext cx="4038600" cy="1432080"/>
      </dsp:txXfrm>
    </dsp:sp>
    <dsp:sp modelId="{E4A89114-B8E0-49FE-8CCA-A69BC908AB55}">
      <dsp:nvSpPr>
        <dsp:cNvPr id="0" name=""/>
        <dsp:cNvSpPr/>
      </dsp:nvSpPr>
      <dsp:spPr>
        <a:xfrm>
          <a:off x="0" y="3082701"/>
          <a:ext cx="4038600" cy="1432080"/>
        </a:xfrm>
        <a:prstGeom prst="roundRect">
          <a:avLst/>
        </a:prstGeom>
        <a:solidFill>
          <a:schemeClr val="accent4">
            <a:shade val="80000"/>
            <a:hueOff val="-176558"/>
            <a:satOff val="-4365"/>
            <a:lumOff val="2498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lvl="0" algn="l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600" kern="1200" dirty="0" smtClean="0"/>
            <a:t>Problem Solving Research</a:t>
          </a:r>
          <a:endParaRPr lang="en-US" sz="3600" kern="1200" dirty="0"/>
        </a:p>
      </dsp:txBody>
      <dsp:txXfrm>
        <a:off x="0" y="3082701"/>
        <a:ext cx="4038600" cy="1432080"/>
      </dsp:txXfrm>
    </dsp:sp>
  </dsp:spTree>
</dsp:drawing>
</file>

<file path=ppt/diagrams/drawing9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F83D3B06-099A-4F4D-87BC-8E74DA9D5AE5}">
      <dsp:nvSpPr>
        <dsp:cNvPr id="0" name=""/>
        <dsp:cNvSpPr/>
      </dsp:nvSpPr>
      <dsp:spPr>
        <a:xfrm rot="16200000">
          <a:off x="277266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34950" tIns="0" rIns="234156" bIns="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700" kern="1200" dirty="0" smtClean="0"/>
            <a:t>Normative knowledge</a:t>
          </a:r>
          <a:endParaRPr lang="en-US" sz="3700" kern="1200" dirty="0"/>
        </a:p>
      </dsp:txBody>
      <dsp:txXfrm rot="16200000">
        <a:off x="277266" y="-277266"/>
        <a:ext cx="2057400" cy="2611933"/>
      </dsp:txXfrm>
    </dsp:sp>
    <dsp:sp modelId="{2E4EC6C7-0ED2-4E2B-9949-DDA525EEFAAA}">
      <dsp:nvSpPr>
        <dsp:cNvPr id="0" name=""/>
        <dsp:cNvSpPr/>
      </dsp:nvSpPr>
      <dsp:spPr>
        <a:xfrm rot="16200000">
          <a:off x="3086099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34950" tIns="0" rIns="234156" bIns="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700" kern="1200" dirty="0" smtClean="0"/>
            <a:t>Positivistic knowledge </a:t>
          </a:r>
          <a:endParaRPr lang="en-US" sz="3700" kern="1200" dirty="0"/>
        </a:p>
      </dsp:txBody>
      <dsp:txXfrm rot="16200000">
        <a:off x="3086099" y="-277266"/>
        <a:ext cx="2057400" cy="2611933"/>
      </dsp:txXfrm>
    </dsp:sp>
    <dsp:sp modelId="{29EC952A-36BA-4636-AAA9-9E0315B601D9}">
      <dsp:nvSpPr>
        <dsp:cNvPr id="0" name=""/>
        <dsp:cNvSpPr/>
      </dsp:nvSpPr>
      <dsp:spPr>
        <a:xfrm rot="16200000">
          <a:off x="5893928" y="-277266"/>
          <a:ext cx="2057400" cy="2611933"/>
        </a:xfrm>
        <a:prstGeom prst="flowChartManualOperation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234950" tIns="0" rIns="234156" bIns="0" numCol="1" spcCol="1270" anchor="ctr" anchorCtr="0">
          <a:noAutofit/>
        </a:bodyPr>
        <a:lstStyle/>
        <a:p>
          <a:pPr lvl="0" algn="ctr" defTabSz="1644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700" kern="1200" dirty="0" smtClean="0"/>
            <a:t>All of them</a:t>
          </a:r>
          <a:endParaRPr lang="en-US" sz="3700" kern="1200" dirty="0"/>
        </a:p>
      </dsp:txBody>
      <dsp:txXfrm rot="16200000">
        <a:off x="5893928" y="-277266"/>
        <a:ext cx="2057400" cy="261193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hList6">
  <dgm:title val=""/>
  <dgm:desc val=""/>
  <dgm:catLst>
    <dgm:cat type="list" pri="1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ptType="node" refType="h"/>
      <dgm:constr type="w" for="ch" ptType="node" refType="w"/>
      <dgm:constr type="primFontSz" for="ch" ptType="node" op="equ"/>
      <dgm:constr type="w" for="ch" forName="sibTrans" refType="w" fact="0.075"/>
    </dgm:constrLst>
    <dgm:ruleLst/>
    <dgm:forEach name="nodesForEach" axis="ch" ptType="node">
      <dgm:layoutNode name="node">
        <dgm:varLst>
          <dgm:bulletEnabled val="1"/>
        </dgm:varLst>
        <dgm:alg type="tx"/>
        <dgm:choose name="Name4">
          <dgm:if name="Name5" func="var" arg="dir" op="equ" val="norm">
            <dgm:shape xmlns:r="http://schemas.openxmlformats.org/officeDocument/2006/relationships" rot="-90" type="flowChartManualOperation" r:blip="">
              <dgm:adjLst/>
            </dgm:shape>
          </dgm:if>
          <dgm:else name="Name6">
            <dgm:shape xmlns:r="http://schemas.openxmlformats.org/officeDocument/2006/relationships" rot="90" type="flowChartManualOperation" r:blip="">
              <dgm:adjLst/>
            </dgm:shape>
          </dgm:else>
        </dgm:choose>
        <dgm:presOf axis="desOrSelf" ptType="node"/>
        <dgm:constrLst>
          <dgm:constr type="primFontSz" val="65"/>
          <dgm:constr type="tMarg"/>
          <dgm:constr type="bMarg"/>
          <dgm:constr type="lMarg" refType="primFontSz" fact="0.5"/>
          <dgm:constr type="rMarg" refType="lMarg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hList6">
  <dgm:title val=""/>
  <dgm:desc val=""/>
  <dgm:catLst>
    <dgm:cat type="list" pri="1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ptType="node" refType="h"/>
      <dgm:constr type="w" for="ch" ptType="node" refType="w"/>
      <dgm:constr type="primFontSz" for="ch" ptType="node" op="equ"/>
      <dgm:constr type="w" for="ch" forName="sibTrans" refType="w" fact="0.075"/>
    </dgm:constrLst>
    <dgm:ruleLst/>
    <dgm:forEach name="nodesForEach" axis="ch" ptType="node">
      <dgm:layoutNode name="node">
        <dgm:varLst>
          <dgm:bulletEnabled val="1"/>
        </dgm:varLst>
        <dgm:alg type="tx"/>
        <dgm:choose name="Name4">
          <dgm:if name="Name5" func="var" arg="dir" op="equ" val="norm">
            <dgm:shape xmlns:r="http://schemas.openxmlformats.org/officeDocument/2006/relationships" rot="-90" type="flowChartManualOperation" r:blip="">
              <dgm:adjLst/>
            </dgm:shape>
          </dgm:if>
          <dgm:else name="Name6">
            <dgm:shape xmlns:r="http://schemas.openxmlformats.org/officeDocument/2006/relationships" rot="90" type="flowChartManualOperation" r:blip="">
              <dgm:adjLst/>
            </dgm:shape>
          </dgm:else>
        </dgm:choose>
        <dgm:presOf axis="desOrSelf" ptType="node"/>
        <dgm:constrLst>
          <dgm:constr type="primFontSz" val="65"/>
          <dgm:constr type="tMarg"/>
          <dgm:constr type="bMarg"/>
          <dgm:constr type="lMarg" refType="primFontSz" fact="0.5"/>
          <dgm:constr type="rMarg" refType="lMarg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hList6">
  <dgm:title val=""/>
  <dgm:desc val=""/>
  <dgm:catLst>
    <dgm:cat type="list" pri="1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ptType="node" refType="h"/>
      <dgm:constr type="w" for="ch" ptType="node" refType="w"/>
      <dgm:constr type="primFontSz" for="ch" ptType="node" op="equ"/>
      <dgm:constr type="w" for="ch" forName="sibTrans" refType="w" fact="0.075"/>
    </dgm:constrLst>
    <dgm:ruleLst/>
    <dgm:forEach name="nodesForEach" axis="ch" ptType="node">
      <dgm:layoutNode name="node">
        <dgm:varLst>
          <dgm:bulletEnabled val="1"/>
        </dgm:varLst>
        <dgm:alg type="tx"/>
        <dgm:choose name="Name4">
          <dgm:if name="Name5" func="var" arg="dir" op="equ" val="norm">
            <dgm:shape xmlns:r="http://schemas.openxmlformats.org/officeDocument/2006/relationships" rot="-90" type="flowChartManualOperation" r:blip="">
              <dgm:adjLst/>
            </dgm:shape>
          </dgm:if>
          <dgm:else name="Name6">
            <dgm:shape xmlns:r="http://schemas.openxmlformats.org/officeDocument/2006/relationships" rot="90" type="flowChartManualOperation" r:blip="">
              <dgm:adjLst/>
            </dgm:shape>
          </dgm:else>
        </dgm:choose>
        <dgm:presOf axis="desOrSelf" ptType="node"/>
        <dgm:constrLst>
          <dgm:constr type="primFontSz" val="65"/>
          <dgm:constr type="tMarg"/>
          <dgm:constr type="bMarg"/>
          <dgm:constr type="lMarg" refType="primFontSz" fact="0.5"/>
          <dgm:constr type="rMarg" refType="lMarg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pyramid3">
  <dgm:title val=""/>
  <dgm:desc val=""/>
  <dgm:catLst>
    <dgm:cat type="pyramid" pri="2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T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T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rev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t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hList6">
  <dgm:title val=""/>
  <dgm:desc val=""/>
  <dgm:catLst>
    <dgm:cat type="list" pri="1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ptType="node" refType="h"/>
      <dgm:constr type="w" for="ch" ptType="node" refType="w"/>
      <dgm:constr type="primFontSz" for="ch" ptType="node" op="equ"/>
      <dgm:constr type="w" for="ch" forName="sibTrans" refType="w" fact="0.075"/>
    </dgm:constrLst>
    <dgm:ruleLst/>
    <dgm:forEach name="nodesForEach" axis="ch" ptType="node">
      <dgm:layoutNode name="node">
        <dgm:varLst>
          <dgm:bulletEnabled val="1"/>
        </dgm:varLst>
        <dgm:alg type="tx"/>
        <dgm:choose name="Name4">
          <dgm:if name="Name5" func="var" arg="dir" op="equ" val="norm">
            <dgm:shape xmlns:r="http://schemas.openxmlformats.org/officeDocument/2006/relationships" rot="-90" type="flowChartManualOperation" r:blip="">
              <dgm:adjLst/>
            </dgm:shape>
          </dgm:if>
          <dgm:else name="Name6">
            <dgm:shape xmlns:r="http://schemas.openxmlformats.org/officeDocument/2006/relationships" rot="90" type="flowChartManualOperation" r:blip="">
              <dgm:adjLst/>
            </dgm:shape>
          </dgm:else>
        </dgm:choose>
        <dgm:presOf axis="desOrSelf" ptType="node"/>
        <dgm:constrLst>
          <dgm:constr type="primFontSz" val="65"/>
          <dgm:constr type="tMarg"/>
          <dgm:constr type="bMarg"/>
          <dgm:constr type="lMarg" refType="primFontSz" fact="0.5"/>
          <dgm:constr type="rMarg" refType="lMarg"/>
        </dgm:constrLst>
        <dgm:ruleLst>
          <dgm:rule type="primFontSz" val="5" fact="NaN" max="NaN"/>
        </dgm:ruleLst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FC71EC-C1A6-4CAD-886D-86BF1BD538DF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10C47E-FE85-424C-86F5-4BE085DF47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F5C716-FEAE-4739-A80A-36D0AC112B38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231F1B-1A8F-4E59-A893-59227454A3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ED40D3-544A-488E-B3D4-E55975365309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DDC9A2-1953-4839-9CD7-122C706AEF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E8D12A-9EA8-4277-B84A-AA4E720A2706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13F282-D661-4988-82D5-097FDD5B0DC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125A7D5-AFA8-4B2D-B7FB-EE8454CA83E3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7989CA-F6B0-493D-BED8-4F5D4A3F635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A12230-FCBB-481B-8109-A1FADB32E0DD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FE6B5B-E241-4237-BE80-6ED64F839DC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091251-A3ED-458E-9BA0-97C1F363E607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551D08-4FB9-4C3C-ACE2-F37F03B12D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BB281D-3971-4CD3-A96B-99B951444C25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FBF4EA-B030-4ACD-A090-F9578011A4C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493D84-154B-48CA-9717-2C73590D8A58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B5F575-CC6C-4385-89D1-D2C39410F64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A0EEDC-A083-4B60-A4D6-DE812808152E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F39F78-EAEF-4BC3-AA02-83166BBB47E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4F1C4C-AFDC-4053-9CBC-753E51CBCC8C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F0DA58-1698-417F-BA58-792A6BD30CC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E8D7E55-7D46-4457-8501-5E7879C10A03}" type="datetimeFigureOut">
              <a:rPr lang="en-US"/>
              <a:pPr>
                <a:defRPr/>
              </a:pPr>
              <a:t>4/12/2012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0EBDC6D-78CD-407F-8040-2BFA5D0760C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9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0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1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1.xml"/><Relationship Id="rId5" Type="http://schemas.openxmlformats.org/officeDocument/2006/relationships/diagramColors" Target="../diagrams/colors11.xml"/><Relationship Id="rId4" Type="http://schemas.openxmlformats.org/officeDocument/2006/relationships/diagramQuickStyle" Target="../diagrams/quickStyle1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2.xml"/><Relationship Id="rId2" Type="http://schemas.openxmlformats.org/officeDocument/2006/relationships/diagramData" Target="../diagrams/data12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2.xml"/><Relationship Id="rId5" Type="http://schemas.openxmlformats.org/officeDocument/2006/relationships/diagramColors" Target="../diagrams/colors12.xml"/><Relationship Id="rId4" Type="http://schemas.openxmlformats.org/officeDocument/2006/relationships/diagramQuickStyle" Target="../diagrams/quickStyle1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3.xml"/><Relationship Id="rId2" Type="http://schemas.openxmlformats.org/officeDocument/2006/relationships/diagramData" Target="../diagrams/data13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3.xml"/><Relationship Id="rId5" Type="http://schemas.openxmlformats.org/officeDocument/2006/relationships/diagramColors" Target="../diagrams/colors13.xml"/><Relationship Id="rId4" Type="http://schemas.openxmlformats.org/officeDocument/2006/relationships/diagramQuickStyle" Target="../diagrams/quickStyle1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z="6000" b="1" smtClean="0"/>
              <a:t>Praktikum 3</a:t>
            </a:r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d-ID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NO.2</a:t>
            </a:r>
            <a:endParaRPr lang="en-US" smtClean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</p:nvPr>
        </p:nvGraphicFramePr>
        <p:xfrm>
          <a:off x="457200" y="1600200"/>
          <a:ext cx="4038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1268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38400"/>
            <a:ext cx="4343400" cy="2819400"/>
          </a:xfrm>
        </p:spPr>
        <p:txBody>
          <a:bodyPr/>
          <a:lstStyle/>
          <a:p>
            <a:pPr marL="0" indent="0" eaLnBrk="1" hangingPunct="1">
              <a:buFont typeface="Arial" charset="0"/>
              <a:buNone/>
            </a:pPr>
            <a:r>
              <a:rPr lang="en-US" sz="3200" b="1" i="1" smtClean="0"/>
              <a:t>The object of …………. is to produce a statement abaout “what ought to be” done.</a:t>
            </a:r>
          </a:p>
        </p:txBody>
      </p:sp>
      <p:sp>
        <p:nvSpPr>
          <p:cNvPr id="6" name="Multiply 5"/>
          <p:cNvSpPr/>
          <p:nvPr/>
        </p:nvSpPr>
        <p:spPr>
          <a:xfrm>
            <a:off x="1219200" y="4267200"/>
            <a:ext cx="1905000" cy="2209800"/>
          </a:xfrm>
          <a:prstGeom prst="mathMultiply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NO.3</a:t>
            </a:r>
            <a:endParaRPr lang="en-US" smtClean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</p:nvPr>
        </p:nvGraphicFramePr>
        <p:xfrm>
          <a:off x="457200" y="1600200"/>
          <a:ext cx="4038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2292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38400"/>
            <a:ext cx="4343400" cy="2819400"/>
          </a:xfrm>
        </p:spPr>
        <p:txBody>
          <a:bodyPr/>
          <a:lstStyle/>
          <a:p>
            <a:pPr marL="0" indent="0" eaLnBrk="1" hangingPunct="1">
              <a:buFont typeface="Arial" charset="0"/>
              <a:buNone/>
            </a:pPr>
            <a:r>
              <a:rPr lang="en-US" sz="3200" b="1" i="1" smtClean="0"/>
              <a:t>The need of ………… often emerges out of rather general issues facing society at a given time</a:t>
            </a:r>
          </a:p>
        </p:txBody>
      </p:sp>
      <p:sp>
        <p:nvSpPr>
          <p:cNvPr id="6" name="Multiply 5"/>
          <p:cNvSpPr/>
          <p:nvPr/>
        </p:nvSpPr>
        <p:spPr>
          <a:xfrm>
            <a:off x="1524000" y="2819400"/>
            <a:ext cx="1905000" cy="2209800"/>
          </a:xfrm>
          <a:prstGeom prst="mathMultiply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NO.4</a:t>
            </a:r>
            <a:endParaRPr lang="en-US" smtClean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</p:nvPr>
        </p:nvGraphicFramePr>
        <p:xfrm>
          <a:off x="304800" y="1600200"/>
          <a:ext cx="4038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3316" name="Content Placeholder 3"/>
          <p:cNvSpPr>
            <a:spLocks noGrp="1"/>
          </p:cNvSpPr>
          <p:nvPr>
            <p:ph sz="half" idx="2"/>
          </p:nvPr>
        </p:nvSpPr>
        <p:spPr>
          <a:xfrm>
            <a:off x="4419600" y="1905000"/>
            <a:ext cx="4724400" cy="3352800"/>
          </a:xfrm>
        </p:spPr>
        <p:txBody>
          <a:bodyPr/>
          <a:lstStyle/>
          <a:p>
            <a:pPr marL="0" indent="0" eaLnBrk="1" hangingPunct="1">
              <a:buFont typeface="Arial" charset="0"/>
              <a:buNone/>
            </a:pPr>
            <a:r>
              <a:rPr lang="en-US" sz="3200" b="1" i="1" smtClean="0"/>
              <a:t>The practical strength of ……………. is that it provides a body of information useful to a great number of decision makers dealing with a large number of problems</a:t>
            </a:r>
          </a:p>
        </p:txBody>
      </p:sp>
      <p:sp>
        <p:nvSpPr>
          <p:cNvPr id="6" name="Multiply 5"/>
          <p:cNvSpPr/>
          <p:nvPr/>
        </p:nvSpPr>
        <p:spPr>
          <a:xfrm>
            <a:off x="1371600" y="2743200"/>
            <a:ext cx="1905000" cy="2209800"/>
          </a:xfrm>
          <a:prstGeom prst="mathMultiply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1676400" y="2667000"/>
            <a:ext cx="6324600" cy="923330"/>
          </a:xfrm>
          <a:prstGeom prst="rect">
            <a:avLst/>
          </a:prstGeom>
          <a:noFill/>
        </p:spPr>
        <p:txBody>
          <a:bodyPr>
            <a:prstTxWarp prst="textStop">
              <a:avLst/>
            </a:prstTxWarp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+mn-lt"/>
              </a:rPr>
              <a:t>PART C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NO.1</a:t>
            </a:r>
            <a:endParaRPr lang="en-US" smtClean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sz="half" idx="1"/>
          </p:nvPr>
        </p:nvGraphicFramePr>
        <p:xfrm>
          <a:off x="457200" y="1600201"/>
          <a:ext cx="8229600" cy="2057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5364" name="Content Placeholder 11"/>
          <p:cNvSpPr>
            <a:spLocks noGrp="1"/>
          </p:cNvSpPr>
          <p:nvPr>
            <p:ph sz="half" idx="2"/>
          </p:nvPr>
        </p:nvSpPr>
        <p:spPr>
          <a:xfrm>
            <a:off x="533400" y="4191000"/>
            <a:ext cx="8153400" cy="1935163"/>
          </a:xfrm>
        </p:spPr>
        <p:txBody>
          <a:bodyPr/>
          <a:lstStyle/>
          <a:p>
            <a:pPr marL="0" indent="0" eaLnBrk="1" hangingPunct="1">
              <a:buFont typeface="Arial" charset="0"/>
              <a:buNone/>
            </a:pPr>
            <a:r>
              <a:rPr lang="en-US" sz="3200" b="1" i="1" dirty="0" smtClean="0"/>
              <a:t>the problem solving steps has two information bank, there are…</a:t>
            </a:r>
          </a:p>
        </p:txBody>
      </p:sp>
      <p:sp>
        <p:nvSpPr>
          <p:cNvPr id="5" name="Multiply 4"/>
          <p:cNvSpPr/>
          <p:nvPr/>
        </p:nvSpPr>
        <p:spPr>
          <a:xfrm>
            <a:off x="6400800" y="1295400"/>
            <a:ext cx="2133600" cy="2590800"/>
          </a:xfrm>
          <a:prstGeom prst="mathMultiply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NO.2</a:t>
            </a:r>
            <a:endParaRPr lang="en-US" smtClean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sz="half" idx="1"/>
          </p:nvPr>
        </p:nvGraphicFramePr>
        <p:xfrm>
          <a:off x="457200" y="1600201"/>
          <a:ext cx="8229600" cy="2057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6388" name="Content Placeholder 11"/>
          <p:cNvSpPr>
            <a:spLocks noGrp="1"/>
          </p:cNvSpPr>
          <p:nvPr>
            <p:ph sz="half" idx="2"/>
          </p:nvPr>
        </p:nvSpPr>
        <p:spPr>
          <a:xfrm>
            <a:off x="533400" y="4191000"/>
            <a:ext cx="8153400" cy="19351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sz="3200" b="1" i="1" smtClean="0"/>
              <a:t>…………. is value-free knowledge</a:t>
            </a:r>
          </a:p>
        </p:txBody>
      </p:sp>
      <p:sp>
        <p:nvSpPr>
          <p:cNvPr id="5" name="Multiply 4"/>
          <p:cNvSpPr/>
          <p:nvPr/>
        </p:nvSpPr>
        <p:spPr>
          <a:xfrm>
            <a:off x="3505200" y="1219200"/>
            <a:ext cx="2133600" cy="2590800"/>
          </a:xfrm>
          <a:prstGeom prst="mathMultiply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NO.3</a:t>
            </a:r>
            <a:endParaRPr lang="en-US" smtClean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sz="half" idx="1"/>
          </p:nvPr>
        </p:nvGraphicFramePr>
        <p:xfrm>
          <a:off x="457200" y="1600201"/>
          <a:ext cx="8229600" cy="2057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7412" name="Content Placeholder 11"/>
          <p:cNvSpPr>
            <a:spLocks noGrp="1"/>
          </p:cNvSpPr>
          <p:nvPr>
            <p:ph sz="half" idx="2"/>
          </p:nvPr>
        </p:nvSpPr>
        <p:spPr>
          <a:xfrm>
            <a:off x="533400" y="4191000"/>
            <a:ext cx="8153400" cy="19351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sz="3200" b="1" i="1" smtClean="0"/>
              <a:t>Knowledge of value is a subpart of …………</a:t>
            </a:r>
          </a:p>
        </p:txBody>
      </p:sp>
      <p:sp>
        <p:nvSpPr>
          <p:cNvPr id="5" name="Multiply 4"/>
          <p:cNvSpPr/>
          <p:nvPr/>
        </p:nvSpPr>
        <p:spPr>
          <a:xfrm>
            <a:off x="609600" y="1371600"/>
            <a:ext cx="2133600" cy="2590800"/>
          </a:xfrm>
          <a:prstGeom prst="mathMultiply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NO.4</a:t>
            </a:r>
            <a:endParaRPr lang="en-US" smtClean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sz="half" idx="1"/>
          </p:nvPr>
        </p:nvGraphicFramePr>
        <p:xfrm>
          <a:off x="457200" y="1600201"/>
          <a:ext cx="8229600" cy="2057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8436" name="Content Placeholder 11"/>
          <p:cNvSpPr>
            <a:spLocks noGrp="1"/>
          </p:cNvSpPr>
          <p:nvPr>
            <p:ph sz="half" idx="2"/>
          </p:nvPr>
        </p:nvSpPr>
        <p:spPr>
          <a:xfrm>
            <a:off x="533400" y="4191000"/>
            <a:ext cx="8153400" cy="1935163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sz="3200" b="1" i="1" smtClean="0"/>
              <a:t>………….is knowledge about “what ought or ought not to have been done” or “what ought or ought not be done” </a:t>
            </a:r>
          </a:p>
        </p:txBody>
      </p:sp>
      <p:sp>
        <p:nvSpPr>
          <p:cNvPr id="5" name="Multiply 4"/>
          <p:cNvSpPr/>
          <p:nvPr/>
        </p:nvSpPr>
        <p:spPr>
          <a:xfrm>
            <a:off x="533400" y="1143000"/>
            <a:ext cx="2133600" cy="2590800"/>
          </a:xfrm>
          <a:prstGeom prst="mathMultiply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1676400" y="2667000"/>
            <a:ext cx="6324600" cy="923330"/>
          </a:xfrm>
          <a:prstGeom prst="rect">
            <a:avLst/>
          </a:prstGeom>
          <a:noFill/>
        </p:spPr>
        <p:txBody>
          <a:bodyPr>
            <a:prstTxWarp prst="textStop">
              <a:avLst/>
            </a:prstTxWarp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+mn-lt"/>
              </a:rPr>
              <a:t>PART 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NO.1</a:t>
            </a:r>
            <a:endParaRPr lang="en-U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447800"/>
            <a:ext cx="8229600" cy="2209800"/>
          </a:xfrm>
          <a:solidFill>
            <a:schemeClr val="accent6">
              <a:lumMod val="20000"/>
              <a:lumOff val="80000"/>
            </a:schemeClr>
          </a:solidFill>
        </p:spPr>
        <p:txBody>
          <a:bodyPr rtlCol="0">
            <a:normAutofit/>
          </a:bodyPr>
          <a:lstStyle/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b="1" dirty="0" smtClean="0">
                <a:solidFill>
                  <a:srgbClr val="0070C0"/>
                </a:solidFill>
              </a:rPr>
              <a:t>Make a list of the three kinds of research in order of decreasing respectability in academic circles</a:t>
            </a:r>
            <a:endParaRPr lang="id-ID" b="1" dirty="0" smtClean="0">
              <a:solidFill>
                <a:srgbClr val="0070C0"/>
              </a:solidFill>
            </a:endParaRPr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en-US" b="1" dirty="0" smtClean="0">
              <a:solidFill>
                <a:srgbClr val="0070C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TATA CARA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2800" b="1" dirty="0" err="1" smtClean="0"/>
              <a:t>Setiap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kelompok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terdiri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dari</a:t>
            </a:r>
            <a:r>
              <a:rPr lang="en-US" sz="2800" b="1" dirty="0" smtClean="0"/>
              <a:t> 4 </a:t>
            </a:r>
            <a:r>
              <a:rPr lang="en-US" sz="2800" b="1" dirty="0" err="1" smtClean="0"/>
              <a:t>orang</a:t>
            </a:r>
            <a:endParaRPr lang="en-US" sz="2800" b="1" dirty="0" smtClean="0"/>
          </a:p>
          <a:p>
            <a:pPr eaLnBrk="1" hangingPunct="1"/>
            <a:r>
              <a:rPr lang="en-US" sz="2800" b="1" dirty="0" err="1" smtClean="0"/>
              <a:t>Setiap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kelompok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wajib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menjawab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seluruh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pertanyaan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dengan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semua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catatan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tertutup</a:t>
            </a:r>
            <a:endParaRPr lang="en-US" sz="2800" b="1" dirty="0" smtClean="0"/>
          </a:p>
          <a:p>
            <a:pPr eaLnBrk="1" hangingPunct="1"/>
            <a:r>
              <a:rPr lang="en-US" sz="2800" b="1" dirty="0" err="1" smtClean="0"/>
              <a:t>Tuliskan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jawaban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pada</a:t>
            </a:r>
            <a:r>
              <a:rPr lang="en-US" sz="2800" b="1" dirty="0" smtClean="0"/>
              <a:t> </a:t>
            </a:r>
            <a:r>
              <a:rPr lang="id-ID" sz="2800" b="1" i="1" smtClean="0"/>
              <a:t>white board</a:t>
            </a:r>
            <a:endParaRPr lang="en-US" sz="2800" b="1" i="1" dirty="0" smtClean="0"/>
          </a:p>
          <a:p>
            <a:pPr eaLnBrk="1" hangingPunct="1"/>
            <a:r>
              <a:rPr lang="id-ID" sz="2800" b="1" dirty="0" smtClean="0"/>
              <a:t>Waktu </a:t>
            </a:r>
            <a:r>
              <a:rPr lang="en-US" sz="2800" b="1" dirty="0" err="1" smtClean="0"/>
              <a:t>terbatas</a:t>
            </a:r>
            <a:endParaRPr lang="en-US" sz="2800" b="1" dirty="0" smtClean="0"/>
          </a:p>
          <a:p>
            <a:pPr eaLnBrk="1" hangingPunct="1"/>
            <a:r>
              <a:rPr lang="en-US" sz="2800" b="1" dirty="0" err="1" smtClean="0"/>
              <a:t>Terdapat</a:t>
            </a:r>
            <a:r>
              <a:rPr lang="en-US" sz="2800" b="1" dirty="0" smtClean="0"/>
              <a:t> </a:t>
            </a:r>
            <a:r>
              <a:rPr lang="id-ID" sz="2800" b="1" dirty="0" smtClean="0"/>
              <a:t>4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bagian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pertanyaan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dengan</a:t>
            </a:r>
            <a:r>
              <a:rPr lang="en-US" sz="2800" b="1" dirty="0" smtClean="0"/>
              <a:t> level </a:t>
            </a:r>
            <a:r>
              <a:rPr lang="en-US" sz="2800" b="1" dirty="0" err="1" smtClean="0"/>
              <a:t>keselulitan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berbeda</a:t>
            </a:r>
            <a:endParaRPr lang="en-US" sz="2800" b="1" dirty="0" smtClean="0"/>
          </a:p>
          <a:p>
            <a:pPr eaLnBrk="1" hangingPunct="1"/>
            <a:r>
              <a:rPr lang="en-US" sz="2800" b="1" dirty="0" err="1" smtClean="0"/>
              <a:t>Jika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seluruh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pertanyaan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pada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suatu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bagian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benar</a:t>
            </a:r>
            <a:r>
              <a:rPr lang="en-US" sz="2800" b="1" dirty="0" smtClean="0"/>
              <a:t>, </a:t>
            </a:r>
            <a:r>
              <a:rPr lang="en-US" sz="2800" b="1" dirty="0" err="1" smtClean="0"/>
              <a:t>maka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diberikan</a:t>
            </a:r>
            <a:r>
              <a:rPr lang="en-US" sz="2800" b="1" dirty="0" smtClean="0"/>
              <a:t> bonus</a:t>
            </a:r>
          </a:p>
          <a:p>
            <a:pPr eaLnBrk="1" hangingPunct="1">
              <a:buNone/>
            </a:pPr>
            <a:endParaRPr lang="en-US" sz="2800" b="1" dirty="0" smtClean="0"/>
          </a:p>
          <a:p>
            <a:pPr eaLnBrk="1" hangingPunct="1"/>
            <a:endParaRPr lang="en-US" sz="28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1143000"/>
          </a:xfrm>
        </p:spPr>
        <p:txBody>
          <a:bodyPr/>
          <a:lstStyle/>
          <a:p>
            <a:r>
              <a:rPr lang="en-US" sz="4800" b="1" dirty="0" smtClean="0">
                <a:solidFill>
                  <a:srgbClr val="0070C0"/>
                </a:solidFill>
              </a:rPr>
              <a:t>TIGA JENIS PENELITIAN</a:t>
            </a:r>
            <a:endParaRPr lang="en-US" sz="480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4648199"/>
            <a:ext cx="3657600" cy="1706725"/>
          </a:xfrm>
        </p:spPr>
        <p:txBody>
          <a:bodyPr/>
          <a:lstStyle/>
          <a:p>
            <a:r>
              <a:rPr lang="en-US" dirty="0" err="1" smtClean="0"/>
              <a:t>Berdasarkan</a:t>
            </a:r>
            <a:r>
              <a:rPr lang="en-US" dirty="0" smtClean="0"/>
              <a:t> </a:t>
            </a:r>
            <a:r>
              <a:rPr lang="en-US" dirty="0" err="1" smtClean="0"/>
              <a:t>tingkat</a:t>
            </a:r>
            <a:r>
              <a:rPr lang="en-US" dirty="0" smtClean="0"/>
              <a:t> </a:t>
            </a:r>
            <a:r>
              <a:rPr lang="en-US" dirty="0" err="1" smtClean="0"/>
              <a:t>kerumitan</a:t>
            </a:r>
            <a:r>
              <a:rPr lang="en-US" dirty="0" smtClean="0"/>
              <a:t> (↑)  </a:t>
            </a:r>
            <a:r>
              <a:rPr lang="en-US" dirty="0" err="1" smtClean="0"/>
              <a:t>dan</a:t>
            </a:r>
            <a:r>
              <a:rPr lang="en-US" dirty="0" smtClean="0"/>
              <a:t> </a:t>
            </a:r>
            <a:r>
              <a:rPr lang="en-US" dirty="0" err="1" smtClean="0"/>
              <a:t>penghormatannya</a:t>
            </a:r>
            <a:r>
              <a:rPr lang="en-US" dirty="0" smtClean="0"/>
              <a:t> (↓)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sz="half" idx="2"/>
          </p:nvPr>
        </p:nvGraphicFramePr>
        <p:xfrm>
          <a:off x="3505200" y="1676400"/>
          <a:ext cx="5181600" cy="46783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NO.2</a:t>
            </a:r>
            <a:endParaRPr lang="en-U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81200"/>
            <a:ext cx="8229600" cy="2133600"/>
          </a:xfrm>
          <a:solidFill>
            <a:schemeClr val="accent6">
              <a:lumMod val="20000"/>
              <a:lumOff val="80000"/>
            </a:schemeClr>
          </a:solidFill>
        </p:spPr>
        <p:txBody>
          <a:bodyPr rtlCol="0">
            <a:normAutofit/>
          </a:bodyPr>
          <a:lstStyle/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3600" b="1" dirty="0" smtClean="0">
                <a:solidFill>
                  <a:srgbClr val="0070C0"/>
                </a:solidFill>
              </a:rPr>
              <a:t>Make a figure of problem solving steps related to kinds of knowledge used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0"/>
            <a:ext cx="8305800" cy="1143000"/>
          </a:xfrm>
          <a:noFill/>
          <a:ln w="9525">
            <a:noFill/>
            <a:miter lim="800000"/>
            <a:headEnd/>
            <a:tailEnd/>
          </a:ln>
        </p:spPr>
        <p:txBody>
          <a:bodyPr vert="horz" wrap="square" lIns="0" tIns="45720" rIns="0" bIns="0" numCol="1" anchor="b" anchorCtr="0" compatLnSpc="1">
            <a:prstTxWarp prst="textNoShape">
              <a:avLst/>
            </a:prstTxWarp>
          </a:bodyPr>
          <a:lstStyle/>
          <a:p>
            <a:r>
              <a:rPr lang="en-US" sz="4000" b="1" dirty="0" smtClean="0">
                <a:solidFill>
                  <a:srgbClr val="C00000"/>
                </a:solidFill>
              </a:rPr>
              <a:t>PROBLEM SOLVING DIAGRAM</a:t>
            </a:r>
          </a:p>
        </p:txBody>
      </p:sp>
      <p:sp>
        <p:nvSpPr>
          <p:cNvPr id="12291" name="Rectangle 4"/>
          <p:cNvSpPr>
            <a:spLocks noChangeArrowheads="1"/>
          </p:cNvSpPr>
          <p:nvPr/>
        </p:nvSpPr>
        <p:spPr bwMode="auto">
          <a:xfrm>
            <a:off x="3352800" y="1600200"/>
            <a:ext cx="2514600" cy="381000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/>
          <a:lstStyle/>
          <a:p>
            <a:pPr algn="ctr"/>
            <a:r>
              <a:rPr lang="en-US" sz="2000" b="1" i="1" dirty="0">
                <a:solidFill>
                  <a:schemeClr val="tx1"/>
                </a:solidFill>
              </a:rPr>
              <a:t>Problem Definition</a:t>
            </a:r>
            <a:endParaRPr lang="id-ID" sz="2000" b="1" i="1" dirty="0">
              <a:solidFill>
                <a:schemeClr val="tx1"/>
              </a:solidFill>
            </a:endParaRPr>
          </a:p>
        </p:txBody>
      </p:sp>
      <p:sp>
        <p:nvSpPr>
          <p:cNvPr id="12292" name="Rectangle 5"/>
          <p:cNvSpPr>
            <a:spLocks noChangeArrowheads="1"/>
          </p:cNvSpPr>
          <p:nvPr/>
        </p:nvSpPr>
        <p:spPr bwMode="auto">
          <a:xfrm>
            <a:off x="3352800" y="6096000"/>
            <a:ext cx="2514600" cy="381000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/>
          <a:lstStyle/>
          <a:p>
            <a:pPr algn="ctr"/>
            <a:r>
              <a:rPr lang="en-US" sz="2000" b="1" i="1">
                <a:solidFill>
                  <a:schemeClr val="tx1"/>
                </a:solidFill>
              </a:rPr>
              <a:t>Responsibility Bearing</a:t>
            </a:r>
            <a:endParaRPr lang="id-ID" sz="2000" b="1" i="1">
              <a:solidFill>
                <a:schemeClr val="tx1"/>
              </a:solidFill>
            </a:endParaRPr>
          </a:p>
        </p:txBody>
      </p:sp>
      <p:sp>
        <p:nvSpPr>
          <p:cNvPr id="12293" name="Rectangle 6"/>
          <p:cNvSpPr>
            <a:spLocks noChangeArrowheads="1"/>
          </p:cNvSpPr>
          <p:nvPr/>
        </p:nvSpPr>
        <p:spPr bwMode="auto">
          <a:xfrm>
            <a:off x="3352800" y="2514600"/>
            <a:ext cx="2514600" cy="381000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/>
          <a:lstStyle/>
          <a:p>
            <a:pPr algn="ctr"/>
            <a:r>
              <a:rPr lang="en-US" sz="2000" b="1" i="1" dirty="0">
                <a:solidFill>
                  <a:schemeClr val="tx1"/>
                </a:solidFill>
              </a:rPr>
              <a:t>Observation</a:t>
            </a:r>
            <a:endParaRPr lang="id-ID" sz="2000" b="1" i="1" dirty="0">
              <a:solidFill>
                <a:schemeClr val="tx1"/>
              </a:solidFill>
            </a:endParaRPr>
          </a:p>
        </p:txBody>
      </p:sp>
      <p:sp>
        <p:nvSpPr>
          <p:cNvPr id="12294" name="Rectangle 7"/>
          <p:cNvSpPr>
            <a:spLocks noChangeArrowheads="1"/>
          </p:cNvSpPr>
          <p:nvPr/>
        </p:nvSpPr>
        <p:spPr bwMode="auto">
          <a:xfrm>
            <a:off x="3352800" y="3429000"/>
            <a:ext cx="2514600" cy="381000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/>
          <a:lstStyle/>
          <a:p>
            <a:pPr algn="ctr"/>
            <a:r>
              <a:rPr lang="en-US" sz="2000" b="1" i="1">
                <a:solidFill>
                  <a:schemeClr val="tx1"/>
                </a:solidFill>
              </a:rPr>
              <a:t>Analysis</a:t>
            </a:r>
            <a:endParaRPr lang="id-ID" sz="2000" b="1" i="1">
              <a:solidFill>
                <a:schemeClr val="tx1"/>
              </a:solidFill>
            </a:endParaRPr>
          </a:p>
        </p:txBody>
      </p:sp>
      <p:sp>
        <p:nvSpPr>
          <p:cNvPr id="12295" name="Rectangle 8"/>
          <p:cNvSpPr>
            <a:spLocks noChangeArrowheads="1"/>
          </p:cNvSpPr>
          <p:nvPr/>
        </p:nvSpPr>
        <p:spPr bwMode="auto">
          <a:xfrm>
            <a:off x="3352800" y="4343400"/>
            <a:ext cx="2514600" cy="381000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/>
          <a:lstStyle/>
          <a:p>
            <a:pPr algn="ctr"/>
            <a:r>
              <a:rPr lang="en-US" sz="2000" b="1" i="1">
                <a:solidFill>
                  <a:schemeClr val="tx1"/>
                </a:solidFill>
              </a:rPr>
              <a:t>Decision</a:t>
            </a:r>
            <a:endParaRPr lang="id-ID" sz="2000" b="1" i="1">
              <a:solidFill>
                <a:schemeClr val="tx1"/>
              </a:solidFill>
            </a:endParaRPr>
          </a:p>
        </p:txBody>
      </p:sp>
      <p:sp>
        <p:nvSpPr>
          <p:cNvPr id="12296" name="Rectangle 9"/>
          <p:cNvSpPr>
            <a:spLocks noChangeArrowheads="1"/>
          </p:cNvSpPr>
          <p:nvPr/>
        </p:nvSpPr>
        <p:spPr bwMode="auto">
          <a:xfrm>
            <a:off x="3352800" y="5257800"/>
            <a:ext cx="2514600" cy="381000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wrap="none"/>
          <a:lstStyle/>
          <a:p>
            <a:pPr algn="ctr"/>
            <a:r>
              <a:rPr lang="en-US" sz="2000" b="1" i="1">
                <a:solidFill>
                  <a:schemeClr val="tx1"/>
                </a:solidFill>
              </a:rPr>
              <a:t>Execution</a:t>
            </a:r>
            <a:endParaRPr lang="id-ID" sz="2000" b="1" i="1">
              <a:solidFill>
                <a:schemeClr val="tx1"/>
              </a:solidFill>
            </a:endParaRPr>
          </a:p>
        </p:txBody>
      </p:sp>
      <p:sp>
        <p:nvSpPr>
          <p:cNvPr id="12297" name="Rectangle 10"/>
          <p:cNvSpPr>
            <a:spLocks noChangeArrowheads="1"/>
          </p:cNvSpPr>
          <p:nvPr/>
        </p:nvSpPr>
        <p:spPr bwMode="auto">
          <a:xfrm>
            <a:off x="7467600" y="3886200"/>
            <a:ext cx="1295400" cy="381000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/>
          <a:lstStyle/>
          <a:p>
            <a:pPr algn="ctr"/>
            <a:r>
              <a:rPr lang="en-US" sz="2000" b="1" dirty="0">
                <a:latin typeface="+mn-lt"/>
                <a:cs typeface="+mn-cs"/>
              </a:rPr>
              <a:t>Positivistic</a:t>
            </a:r>
            <a:endParaRPr lang="id-ID" sz="2000" b="1" dirty="0">
              <a:latin typeface="+mn-lt"/>
              <a:cs typeface="+mn-cs"/>
            </a:endParaRPr>
          </a:p>
        </p:txBody>
      </p:sp>
      <p:sp>
        <p:nvSpPr>
          <p:cNvPr id="12298" name="Rectangle 11"/>
          <p:cNvSpPr>
            <a:spLocks noChangeArrowheads="1"/>
          </p:cNvSpPr>
          <p:nvPr/>
        </p:nvSpPr>
        <p:spPr bwMode="auto">
          <a:xfrm>
            <a:off x="381000" y="3886200"/>
            <a:ext cx="1371600" cy="381000"/>
          </a:xfrm>
          <a:prstGeom prst="rect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/>
          <a:lstStyle/>
          <a:p>
            <a:pPr algn="ctr"/>
            <a:r>
              <a:rPr lang="en-US" sz="2000" b="1" dirty="0">
                <a:solidFill>
                  <a:schemeClr val="tx1"/>
                </a:solidFill>
              </a:rPr>
              <a:t>Normative</a:t>
            </a:r>
            <a:endParaRPr lang="id-ID" sz="2000" b="1" dirty="0">
              <a:solidFill>
                <a:schemeClr val="tx1"/>
              </a:solidFill>
            </a:endParaRPr>
          </a:p>
        </p:txBody>
      </p:sp>
      <p:cxnSp>
        <p:nvCxnSpPr>
          <p:cNvPr id="12299" name="Straight Arrow Connector 13"/>
          <p:cNvCxnSpPr>
            <a:cxnSpLocks noChangeShapeType="1"/>
          </p:cNvCxnSpPr>
          <p:nvPr/>
        </p:nvCxnSpPr>
        <p:spPr bwMode="auto">
          <a:xfrm rot="5400000" flipH="1" flipV="1">
            <a:off x="1524000" y="2286000"/>
            <a:ext cx="2133600" cy="12192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0" name="Straight Arrow Connector 15"/>
          <p:cNvCxnSpPr>
            <a:cxnSpLocks noChangeShapeType="1"/>
          </p:cNvCxnSpPr>
          <p:nvPr/>
        </p:nvCxnSpPr>
        <p:spPr bwMode="auto">
          <a:xfrm rot="16200000" flipH="1">
            <a:off x="5600700" y="2247900"/>
            <a:ext cx="2057400" cy="12192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1" name="Straight Arrow Connector 17"/>
          <p:cNvCxnSpPr>
            <a:cxnSpLocks noChangeShapeType="1"/>
          </p:cNvCxnSpPr>
          <p:nvPr/>
        </p:nvCxnSpPr>
        <p:spPr bwMode="auto">
          <a:xfrm rot="16200000" flipH="1">
            <a:off x="1600200" y="4648200"/>
            <a:ext cx="2057400" cy="12954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2" name="Straight Arrow Connector 19"/>
          <p:cNvCxnSpPr>
            <a:cxnSpLocks noChangeShapeType="1"/>
          </p:cNvCxnSpPr>
          <p:nvPr/>
        </p:nvCxnSpPr>
        <p:spPr bwMode="auto">
          <a:xfrm rot="5400000">
            <a:off x="5600700" y="4762500"/>
            <a:ext cx="2133600" cy="11430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3" name="Straight Arrow Connector 21"/>
          <p:cNvCxnSpPr>
            <a:cxnSpLocks noChangeShapeType="1"/>
          </p:cNvCxnSpPr>
          <p:nvPr/>
        </p:nvCxnSpPr>
        <p:spPr bwMode="auto">
          <a:xfrm rot="5400000">
            <a:off x="2019300" y="2781300"/>
            <a:ext cx="1295400" cy="12192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4" name="Straight Arrow Connector 23"/>
          <p:cNvCxnSpPr>
            <a:cxnSpLocks noChangeShapeType="1"/>
          </p:cNvCxnSpPr>
          <p:nvPr/>
        </p:nvCxnSpPr>
        <p:spPr bwMode="auto">
          <a:xfrm rot="10800000" flipV="1">
            <a:off x="2057400" y="3657600"/>
            <a:ext cx="1219200" cy="4572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5" name="Straight Arrow Connector 25"/>
          <p:cNvCxnSpPr>
            <a:cxnSpLocks noChangeShapeType="1"/>
          </p:cNvCxnSpPr>
          <p:nvPr/>
        </p:nvCxnSpPr>
        <p:spPr bwMode="auto">
          <a:xfrm rot="10800000">
            <a:off x="2057400" y="4191000"/>
            <a:ext cx="1219200" cy="3810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6" name="Straight Arrow Connector 27"/>
          <p:cNvCxnSpPr>
            <a:cxnSpLocks noChangeShapeType="1"/>
          </p:cNvCxnSpPr>
          <p:nvPr/>
        </p:nvCxnSpPr>
        <p:spPr bwMode="auto">
          <a:xfrm rot="10800000">
            <a:off x="2057400" y="4267200"/>
            <a:ext cx="1219200" cy="11430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7" name="Straight Arrow Connector 29"/>
          <p:cNvCxnSpPr>
            <a:cxnSpLocks noChangeShapeType="1"/>
          </p:cNvCxnSpPr>
          <p:nvPr/>
        </p:nvCxnSpPr>
        <p:spPr bwMode="auto">
          <a:xfrm rot="16200000" flipH="1">
            <a:off x="5981700" y="2781300"/>
            <a:ext cx="1219200" cy="11430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8" name="Straight Arrow Connector 31"/>
          <p:cNvCxnSpPr>
            <a:cxnSpLocks noChangeShapeType="1"/>
          </p:cNvCxnSpPr>
          <p:nvPr/>
        </p:nvCxnSpPr>
        <p:spPr bwMode="auto">
          <a:xfrm rot="5400000" flipH="1" flipV="1">
            <a:off x="5943600" y="4191000"/>
            <a:ext cx="1219200" cy="12192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09" name="Straight Arrow Connector 33"/>
          <p:cNvCxnSpPr>
            <a:cxnSpLocks noChangeShapeType="1"/>
          </p:cNvCxnSpPr>
          <p:nvPr/>
        </p:nvCxnSpPr>
        <p:spPr bwMode="auto">
          <a:xfrm>
            <a:off x="6019800" y="3657600"/>
            <a:ext cx="1143000" cy="3810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10" name="Straight Arrow Connector 35"/>
          <p:cNvCxnSpPr>
            <a:cxnSpLocks noChangeShapeType="1"/>
          </p:cNvCxnSpPr>
          <p:nvPr/>
        </p:nvCxnSpPr>
        <p:spPr bwMode="auto">
          <a:xfrm flipV="1">
            <a:off x="5943600" y="4114800"/>
            <a:ext cx="1143000" cy="457200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2311" name="Straight Arrow Connector 37"/>
          <p:cNvCxnSpPr>
            <a:cxnSpLocks noChangeShapeType="1"/>
          </p:cNvCxnSpPr>
          <p:nvPr/>
        </p:nvCxnSpPr>
        <p:spPr bwMode="auto">
          <a:xfrm rot="5400000">
            <a:off x="4419601" y="2286000"/>
            <a:ext cx="304800" cy="3175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cxnSp>
        <p:nvCxnSpPr>
          <p:cNvPr id="12312" name="Straight Arrow Connector 38"/>
          <p:cNvCxnSpPr>
            <a:cxnSpLocks noChangeShapeType="1"/>
          </p:cNvCxnSpPr>
          <p:nvPr/>
        </p:nvCxnSpPr>
        <p:spPr bwMode="auto">
          <a:xfrm rot="5400000">
            <a:off x="4420394" y="4114006"/>
            <a:ext cx="304800" cy="1588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cxnSp>
        <p:nvCxnSpPr>
          <p:cNvPr id="12313" name="Straight Arrow Connector 39"/>
          <p:cNvCxnSpPr>
            <a:cxnSpLocks noChangeShapeType="1"/>
          </p:cNvCxnSpPr>
          <p:nvPr/>
        </p:nvCxnSpPr>
        <p:spPr bwMode="auto">
          <a:xfrm rot="5400000">
            <a:off x="4420394" y="5028406"/>
            <a:ext cx="304800" cy="1588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cxnSp>
        <p:nvCxnSpPr>
          <p:cNvPr id="12314" name="Straight Arrow Connector 40"/>
          <p:cNvCxnSpPr>
            <a:cxnSpLocks noChangeShapeType="1"/>
          </p:cNvCxnSpPr>
          <p:nvPr/>
        </p:nvCxnSpPr>
        <p:spPr bwMode="auto">
          <a:xfrm rot="5400000">
            <a:off x="4420394" y="5866606"/>
            <a:ext cx="304800" cy="1588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cxnSp>
        <p:nvCxnSpPr>
          <p:cNvPr id="12315" name="Straight Arrow Connector 41"/>
          <p:cNvCxnSpPr>
            <a:cxnSpLocks noChangeShapeType="1"/>
          </p:cNvCxnSpPr>
          <p:nvPr/>
        </p:nvCxnSpPr>
        <p:spPr bwMode="auto">
          <a:xfrm rot="5400000">
            <a:off x="4420394" y="3199606"/>
            <a:ext cx="304800" cy="1588"/>
          </a:xfrm>
          <a:prstGeom prst="straightConnector1">
            <a:avLst/>
          </a:prstGeom>
          <a:ln>
            <a:headEnd type="arrow" w="med" len="med"/>
            <a:tailEnd type="arrow" w="med" len="med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sp>
        <p:nvSpPr>
          <p:cNvPr id="12316" name="Freeform 48"/>
          <p:cNvSpPr>
            <a:spLocks noChangeArrowheads="1"/>
          </p:cNvSpPr>
          <p:nvPr/>
        </p:nvSpPr>
        <p:spPr bwMode="auto">
          <a:xfrm>
            <a:off x="1219200" y="1066800"/>
            <a:ext cx="6858000" cy="2590800"/>
          </a:xfrm>
          <a:custGeom>
            <a:avLst/>
            <a:gdLst>
              <a:gd name="T0" fmla="*/ 0 w 7547428"/>
              <a:gd name="T1" fmla="*/ 2624941 h 2566609"/>
              <a:gd name="T2" fmla="*/ 653345 w 7547428"/>
              <a:gd name="T3" fmla="*/ 803655 h 2566609"/>
              <a:gd name="T4" fmla="*/ 2700491 w 7547428"/>
              <a:gd name="T5" fmla="*/ 27369 h 2566609"/>
              <a:gd name="T6" fmla="*/ 4965416 w 7547428"/>
              <a:gd name="T7" fmla="*/ 967870 h 2566609"/>
              <a:gd name="T8" fmla="*/ 5662321 w 7547428"/>
              <a:gd name="T9" fmla="*/ 2639870 h 2566609"/>
              <a:gd name="T10" fmla="*/ 5662321 w 7547428"/>
              <a:gd name="T11" fmla="*/ 2639870 h 2566609"/>
              <a:gd name="T12" fmla="*/ 0 60000 65536"/>
              <a:gd name="T13" fmla="*/ 0 60000 65536"/>
              <a:gd name="T14" fmla="*/ 0 60000 65536"/>
              <a:gd name="T15" fmla="*/ 0 60000 65536"/>
              <a:gd name="T16" fmla="*/ 0 60000 65536"/>
              <a:gd name="T17" fmla="*/ 0 60000 65536"/>
              <a:gd name="T18" fmla="*/ 0 w 7547428"/>
              <a:gd name="T19" fmla="*/ 0 h 2566609"/>
              <a:gd name="T20" fmla="*/ 7547428 w 7547428"/>
              <a:gd name="T21" fmla="*/ 2566609 h 2566609"/>
            </a:gdLst>
            <a:ahLst/>
            <a:cxnLst>
              <a:cxn ang="T12">
                <a:pos x="T0" y="T1"/>
              </a:cxn>
              <a:cxn ang="T13">
                <a:pos x="T2" y="T3"/>
              </a:cxn>
              <a:cxn ang="T14">
                <a:pos x="T4" y="T5"/>
              </a:cxn>
              <a:cxn ang="T15">
                <a:pos x="T6" y="T7"/>
              </a:cxn>
              <a:cxn ang="T16">
                <a:pos x="T8" y="T9"/>
              </a:cxn>
              <a:cxn ang="T17">
                <a:pos x="T10" y="T11"/>
              </a:cxn>
            </a:cxnLst>
            <a:rect l="T18" t="T19" r="T20" b="T21"/>
            <a:pathLst>
              <a:path w="7547428" h="2566609">
                <a:moveTo>
                  <a:pt x="0" y="2552095"/>
                </a:moveTo>
                <a:cubicBezTo>
                  <a:pt x="135466" y="1877180"/>
                  <a:pt x="270933" y="1202266"/>
                  <a:pt x="870857" y="781352"/>
                </a:cubicBezTo>
                <a:cubicBezTo>
                  <a:pt x="1470781" y="360438"/>
                  <a:pt x="2641600" y="0"/>
                  <a:pt x="3599543" y="26609"/>
                </a:cubicBezTo>
                <a:cubicBezTo>
                  <a:pt x="4557486" y="53218"/>
                  <a:pt x="5960533" y="517676"/>
                  <a:pt x="6618514" y="941009"/>
                </a:cubicBezTo>
                <a:cubicBezTo>
                  <a:pt x="7276495" y="1364342"/>
                  <a:pt x="7547428" y="2566609"/>
                  <a:pt x="7547428" y="2566609"/>
                </a:cubicBezTo>
              </a:path>
            </a:pathLst>
          </a:custGeom>
          <a:ln>
            <a:headEnd type="stealth" w="med" len="med"/>
            <a:tailEnd type="stealth" w="med" len="med"/>
          </a:ln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  <p:txBody>
          <a:bodyPr wrap="none"/>
          <a:lstStyle/>
          <a:p>
            <a:endParaRPr lang="id-ID"/>
          </a:p>
        </p:txBody>
      </p:sp>
      <p:sp>
        <p:nvSpPr>
          <p:cNvPr id="12317" name="TextBox 49"/>
          <p:cNvSpPr txBox="1">
            <a:spLocks noChangeArrowheads="1"/>
          </p:cNvSpPr>
          <p:nvPr/>
        </p:nvSpPr>
        <p:spPr bwMode="auto">
          <a:xfrm>
            <a:off x="6934200" y="1066800"/>
            <a:ext cx="20320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b="1" i="1" dirty="0">
                <a:solidFill>
                  <a:srgbClr val="FF0000"/>
                </a:solidFill>
              </a:rPr>
              <a:t>Pragmatic</a:t>
            </a:r>
          </a:p>
          <a:p>
            <a:r>
              <a:rPr lang="en-US" b="1" i="1" dirty="0">
                <a:solidFill>
                  <a:srgbClr val="FF0000"/>
                </a:solidFill>
              </a:rPr>
              <a:t>interdependence</a:t>
            </a:r>
            <a:endParaRPr lang="id-ID" b="1" i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229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229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22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229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22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229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229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122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229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229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122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1000" fill="hold"/>
                                        <p:tgtEl>
                                          <p:spTgt spid="1229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229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122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1229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229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1229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229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229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1229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1230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230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123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123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23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123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23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23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1230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1230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1230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9" dur="1000"/>
                                        <p:tgtEl>
                                          <p:spTgt spid="1230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1230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1230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1230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1000" fill="hold"/>
                                        <p:tgtEl>
                                          <p:spTgt spid="123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1000" fill="hold"/>
                                        <p:tgtEl>
                                          <p:spTgt spid="123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123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123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123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1000"/>
                                        <p:tgtEl>
                                          <p:spTgt spid="123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1230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1230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9" dur="1000"/>
                                        <p:tgtEl>
                                          <p:spTgt spid="1230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1230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1230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123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1230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1230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9" dur="1000"/>
                                        <p:tgtEl>
                                          <p:spTgt spid="123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123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123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4" dur="1000"/>
                                        <p:tgtEl>
                                          <p:spTgt spid="123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7" dur="1000" fill="hold"/>
                                        <p:tgtEl>
                                          <p:spTgt spid="123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" dur="1000" fill="hold"/>
                                        <p:tgtEl>
                                          <p:spTgt spid="123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9" dur="1000"/>
                                        <p:tgtEl>
                                          <p:spTgt spid="123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2" dur="1000" fill="hold"/>
                                        <p:tgtEl>
                                          <p:spTgt spid="123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1000" fill="hold"/>
                                        <p:tgtEl>
                                          <p:spTgt spid="123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4" dur="1000"/>
                                        <p:tgtEl>
                                          <p:spTgt spid="123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7" dur="1000" fill="hold"/>
                                        <p:tgtEl>
                                          <p:spTgt spid="123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1000" fill="hold"/>
                                        <p:tgtEl>
                                          <p:spTgt spid="123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9" dur="1000"/>
                                        <p:tgtEl>
                                          <p:spTgt spid="123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2" dur="1000" fill="hold"/>
                                        <p:tgtEl>
                                          <p:spTgt spid="123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3" dur="1000" fill="hold"/>
                                        <p:tgtEl>
                                          <p:spTgt spid="123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4" dur="1000"/>
                                        <p:tgtEl>
                                          <p:spTgt spid="123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5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7" dur="1000" fill="hold"/>
                                        <p:tgtEl>
                                          <p:spTgt spid="123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1000" fill="hold"/>
                                        <p:tgtEl>
                                          <p:spTgt spid="123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9" dur="1000"/>
                                        <p:tgtEl>
                                          <p:spTgt spid="123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4" dur="3000" fill="hold"/>
                                        <p:tgtEl>
                                          <p:spTgt spid="1229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5" dur="3000" fill="hold"/>
                                        <p:tgtEl>
                                          <p:spTgt spid="1229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26" dur="3000"/>
                                        <p:tgtEl>
                                          <p:spTgt spid="122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7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9" dur="3000" fill="hold"/>
                                        <p:tgtEl>
                                          <p:spTgt spid="1229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0" dur="3000" fill="hold"/>
                                        <p:tgtEl>
                                          <p:spTgt spid="1229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1" dur="3000"/>
                                        <p:tgtEl>
                                          <p:spTgt spid="1229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6" dur="500"/>
                                        <p:tgtEl>
                                          <p:spTgt spid="123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7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9" dur="500"/>
                                        <p:tgtEl>
                                          <p:spTgt spid="123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0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42" dur="500"/>
                                        <p:tgtEl>
                                          <p:spTgt spid="123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3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45" dur="500"/>
                                        <p:tgtEl>
                                          <p:spTgt spid="123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6" presetID="9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48" dur="500"/>
                                        <p:tgtEl>
                                          <p:spTgt spid="123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9" fill="hold">
                      <p:stCondLst>
                        <p:cond delay="indefinite"/>
                      </p:stCondLst>
                      <p:childTnLst>
                        <p:par>
                          <p:cTn id="150" fill="hold">
                            <p:stCondLst>
                              <p:cond delay="0"/>
                            </p:stCondLst>
                            <p:childTnLst>
                              <p:par>
                                <p:cTn id="151" presetID="5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3" dur="3000" fill="hold"/>
                                        <p:tgtEl>
                                          <p:spTgt spid="123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4" dur="3000" fill="hold"/>
                                        <p:tgtEl>
                                          <p:spTgt spid="123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5" dur="3000"/>
                                        <p:tgtEl>
                                          <p:spTgt spid="12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6" presetID="5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8" dur="3000" fill="hold"/>
                                        <p:tgtEl>
                                          <p:spTgt spid="123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9" dur="3000" fill="hold"/>
                                        <p:tgtEl>
                                          <p:spTgt spid="123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0" dur="3000"/>
                                        <p:tgtEl>
                                          <p:spTgt spid="123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1" grpId="0" animBg="1"/>
      <p:bldP spid="12292" grpId="0" animBg="1"/>
      <p:bldP spid="12293" grpId="0" animBg="1"/>
      <p:bldP spid="12294" grpId="0" animBg="1"/>
      <p:bldP spid="12295" grpId="0" animBg="1"/>
      <p:bldP spid="12296" grpId="0" animBg="1"/>
      <p:bldP spid="12297" grpId="0" animBg="1"/>
      <p:bldP spid="12298" grpId="0" animBg="1"/>
      <p:bldP spid="12316" grpId="0" animBg="1"/>
      <p:bldP spid="12317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1676400" y="2667000"/>
            <a:ext cx="6324600" cy="923330"/>
          </a:xfrm>
          <a:prstGeom prst="rect">
            <a:avLst/>
          </a:prstGeom>
          <a:noFill/>
        </p:spPr>
        <p:txBody>
          <a:bodyPr>
            <a:prstTxWarp prst="textStop">
              <a:avLst/>
            </a:prstTxWarp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+mn-lt"/>
              </a:rPr>
              <a:t>PART 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NO.3</a:t>
            </a:r>
            <a:endParaRPr lang="en-U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029200"/>
          </a:xfrm>
          <a:solidFill>
            <a:schemeClr val="accent6">
              <a:lumMod val="20000"/>
              <a:lumOff val="80000"/>
            </a:schemeClr>
          </a:solidFill>
        </p:spPr>
        <p:txBody>
          <a:bodyPr rtlCol="0">
            <a:noAutofit/>
          </a:bodyPr>
          <a:lstStyle/>
          <a:p>
            <a:pPr marL="0" indent="0" algn="just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2100" b="1" i="1" dirty="0" smtClean="0"/>
              <a:t>This paper points out that the growth of the cognitive movement, with its emphasis upon perception and memory, has been accompanied by a decrease in the study of learning, retention, and transfer as found in the traditional </a:t>
            </a:r>
            <a:r>
              <a:rPr lang="en-US" sz="2100" b="1" i="1" dirty="0" err="1" smtClean="0"/>
              <a:t>associationistic</a:t>
            </a:r>
            <a:r>
              <a:rPr lang="en-US" sz="2100" b="1" i="1" dirty="0" smtClean="0"/>
              <a:t> framework. Moreover, some critics have argued that the contribution of learning and memory research over the past century has been minimal. The present paper presents a general </a:t>
            </a:r>
            <a:r>
              <a:rPr lang="en-US" sz="2100" b="1" i="1" dirty="0" err="1" smtClean="0"/>
              <a:t>reconceptualization</a:t>
            </a:r>
            <a:r>
              <a:rPr lang="en-US" sz="2100" b="1" i="1" dirty="0" smtClean="0"/>
              <a:t> of learning and retention, making these concepts subordinate to the concept of transfer. This </a:t>
            </a:r>
            <a:r>
              <a:rPr lang="en-US" sz="2100" b="1" i="1" dirty="0" err="1" smtClean="0"/>
              <a:t>reconceptualization</a:t>
            </a:r>
            <a:r>
              <a:rPr lang="en-US" sz="2100" b="1" i="1" dirty="0" smtClean="0"/>
              <a:t> thus places emphasis upon prior knowledge, skills, attitudes, and other characteristics of the individual. In addition, it is argued that the general information-processing model of problem solving, especially as applied to ill-structured problems, provides a general conceptual framework for the study of learning, the model being especially useful when considering learning in academic subject-matter domains.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1676400" y="2667000"/>
            <a:ext cx="6324600" cy="923330"/>
          </a:xfrm>
          <a:prstGeom prst="rect">
            <a:avLst/>
          </a:prstGeom>
          <a:noFill/>
        </p:spPr>
        <p:txBody>
          <a:bodyPr>
            <a:prstTxWarp prst="textStop">
              <a:avLst/>
            </a:prstTxWarp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+mn-lt"/>
              </a:rPr>
              <a:t>PART A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NO.1</a:t>
            </a:r>
          </a:p>
        </p:txBody>
      </p:sp>
      <p:sp>
        <p:nvSpPr>
          <p:cNvPr id="5123" name="Content Placeholder 4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419600" cy="4525963"/>
          </a:xfrm>
        </p:spPr>
        <p:txBody>
          <a:bodyPr anchor="ctr"/>
          <a:lstStyle/>
          <a:p>
            <a:pPr marL="0" indent="0" eaLnBrk="1" hangingPunct="1">
              <a:buNone/>
            </a:pPr>
            <a:r>
              <a:rPr lang="id-ID" sz="3200" b="1" dirty="0" smtClean="0"/>
              <a:t>In the principle of economics, </a:t>
            </a:r>
            <a:r>
              <a:rPr lang="en-US" sz="3200" b="1" dirty="0" smtClean="0"/>
              <a:t>disciplinary research has to do with improving the theory, basic measurements and technique of economics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half" idx="2"/>
          </p:nvPr>
        </p:nvGraphicFramePr>
        <p:xfrm>
          <a:off x="4648200" y="1600200"/>
          <a:ext cx="4038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Multiply 4"/>
          <p:cNvSpPr/>
          <p:nvPr/>
        </p:nvSpPr>
        <p:spPr>
          <a:xfrm>
            <a:off x="4343400" y="685800"/>
            <a:ext cx="4800600" cy="3886200"/>
          </a:xfrm>
          <a:prstGeom prst="mathMultiply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NO.2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381000" y="1600200"/>
            <a:ext cx="8458200" cy="1981200"/>
          </a:xfrm>
        </p:spPr>
        <p:txBody>
          <a:bodyPr rtlCol="0">
            <a:normAutofit lnSpcReduction="10000"/>
          </a:bodyPr>
          <a:lstStyle/>
          <a:p>
            <a:pPr marL="0" indent="0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sz="3200" b="1" dirty="0" smtClean="0"/>
              <a:t>Applied research done by economist includes their contribution to the multidisciplinary studies of importance to sets of decision makers addressing sets of problems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half" idx="2"/>
          </p:nvPr>
        </p:nvGraphicFramePr>
        <p:xfrm>
          <a:off x="533400" y="3733800"/>
          <a:ext cx="8001000" cy="2468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Multiply 5"/>
          <p:cNvSpPr/>
          <p:nvPr/>
        </p:nvSpPr>
        <p:spPr>
          <a:xfrm>
            <a:off x="0" y="2971800"/>
            <a:ext cx="4800600" cy="3886200"/>
          </a:xfrm>
          <a:prstGeom prst="mathMultiply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NO.3</a:t>
            </a:r>
          </a:p>
        </p:txBody>
      </p:sp>
      <p:sp>
        <p:nvSpPr>
          <p:cNvPr id="7171" name="Content Placeholder 4"/>
          <p:cNvSpPr>
            <a:spLocks noGrp="1"/>
          </p:cNvSpPr>
          <p:nvPr>
            <p:ph sz="half" idx="1"/>
          </p:nvPr>
        </p:nvSpPr>
        <p:spPr>
          <a:xfrm>
            <a:off x="4343400" y="1600200"/>
            <a:ext cx="4800600" cy="4525963"/>
          </a:xfrm>
        </p:spPr>
        <p:txBody>
          <a:bodyPr anchor="ctr"/>
          <a:lstStyle/>
          <a:p>
            <a:pPr marL="0" indent="0" eaLnBrk="1" hangingPunct="1">
              <a:buFont typeface="Arial" charset="0"/>
              <a:buNone/>
            </a:pPr>
            <a:r>
              <a:rPr lang="en-US" sz="3200" b="1" smtClean="0"/>
              <a:t>Subject matter and problem solving are at the applied end of the economics research spectrum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half" idx="2"/>
          </p:nvPr>
        </p:nvGraphicFramePr>
        <p:xfrm>
          <a:off x="304800" y="1600200"/>
          <a:ext cx="4038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Multiply 4"/>
          <p:cNvSpPr/>
          <p:nvPr/>
        </p:nvSpPr>
        <p:spPr>
          <a:xfrm>
            <a:off x="0" y="838200"/>
            <a:ext cx="4800600" cy="3886200"/>
          </a:xfrm>
          <a:prstGeom prst="mathMultiply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NO.4</a:t>
            </a:r>
          </a:p>
        </p:txBody>
      </p:sp>
      <p:sp>
        <p:nvSpPr>
          <p:cNvPr id="8195" name="Content Placeholder 4"/>
          <p:cNvSpPr>
            <a:spLocks noGrp="1"/>
          </p:cNvSpPr>
          <p:nvPr>
            <p:ph sz="half" idx="1"/>
          </p:nvPr>
        </p:nvSpPr>
        <p:spPr>
          <a:xfrm>
            <a:off x="381000" y="1600200"/>
            <a:ext cx="8458200" cy="1981200"/>
          </a:xfrm>
        </p:spPr>
        <p:txBody>
          <a:bodyPr/>
          <a:lstStyle/>
          <a:p>
            <a:pPr marL="0" indent="0" eaLnBrk="1" hangingPunct="1">
              <a:buFont typeface="Arial" charset="0"/>
              <a:buNone/>
            </a:pPr>
            <a:r>
              <a:rPr lang="en-US" sz="3200" b="1" smtClean="0"/>
              <a:t>The philosophic orientation that guide the work of economic researcher differ depending on whether research is being done</a:t>
            </a:r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sz="half" idx="2"/>
          </p:nvPr>
        </p:nvGraphicFramePr>
        <p:xfrm>
          <a:off x="533400" y="3733800"/>
          <a:ext cx="8001000" cy="24685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Multiply 4"/>
          <p:cNvSpPr/>
          <p:nvPr/>
        </p:nvSpPr>
        <p:spPr>
          <a:xfrm>
            <a:off x="0" y="2971800"/>
            <a:ext cx="4800600" cy="3886200"/>
          </a:xfrm>
          <a:prstGeom prst="mathMultiply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1676400" y="2667000"/>
            <a:ext cx="6324600" cy="923330"/>
          </a:xfrm>
          <a:prstGeom prst="rect">
            <a:avLst/>
          </a:prstGeom>
          <a:noFill/>
        </p:spPr>
        <p:txBody>
          <a:bodyPr>
            <a:prstTxWarp prst="textStop">
              <a:avLst/>
            </a:prstTxWarp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>
                  <a:glow rad="139700">
                    <a:schemeClr val="accent6">
                      <a:satMod val="175000"/>
                      <a:alpha val="40000"/>
                    </a:schemeClr>
                  </a:glow>
                </a:effectLst>
                <a:latin typeface="+mn-lt"/>
              </a:rPr>
              <a:t>PART B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>
                <a:solidFill>
                  <a:srgbClr val="FF0000"/>
                </a:solidFill>
              </a:rPr>
              <a:t>QUESTION NO.1</a:t>
            </a:r>
            <a:endParaRPr lang="en-US" smtClean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</p:nvPr>
        </p:nvGraphicFramePr>
        <p:xfrm>
          <a:off x="457200" y="1600200"/>
          <a:ext cx="4038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024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438400"/>
            <a:ext cx="4343400" cy="2819400"/>
          </a:xfrm>
        </p:spPr>
        <p:txBody>
          <a:bodyPr/>
          <a:lstStyle/>
          <a:p>
            <a:pPr marL="0" indent="0" eaLnBrk="1" hangingPunct="1">
              <a:buFont typeface="Arial" charset="0"/>
              <a:buNone/>
            </a:pPr>
            <a:r>
              <a:rPr lang="en-US" sz="3200" b="1" i="1" smtClean="0"/>
              <a:t>………. Generate a kind of non normative factual knowledge that is relatively independent of value and makes no prescriptions</a:t>
            </a:r>
          </a:p>
        </p:txBody>
      </p:sp>
      <p:sp>
        <p:nvSpPr>
          <p:cNvPr id="6" name="Multiply 5"/>
          <p:cNvSpPr/>
          <p:nvPr/>
        </p:nvSpPr>
        <p:spPr>
          <a:xfrm>
            <a:off x="1371600" y="1295400"/>
            <a:ext cx="1905000" cy="2209800"/>
          </a:xfrm>
          <a:prstGeom prst="mathMultiply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159</TotalTime>
  <Words>579</Words>
  <Application>Microsoft Office PowerPoint</Application>
  <PresentationFormat>On-screen Show (4:3)</PresentationFormat>
  <Paragraphs>91</Paragraphs>
  <Slides>24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Office Theme</vt:lpstr>
      <vt:lpstr>Praktikum 3</vt:lpstr>
      <vt:lpstr>TATA CARA</vt:lpstr>
      <vt:lpstr>Slide 3</vt:lpstr>
      <vt:lpstr>QUESTION NO.1</vt:lpstr>
      <vt:lpstr>QUESTION NO.2</vt:lpstr>
      <vt:lpstr>QUESTION NO.3</vt:lpstr>
      <vt:lpstr>QUESTION NO.4</vt:lpstr>
      <vt:lpstr>Slide 8</vt:lpstr>
      <vt:lpstr>QUESTION NO.1</vt:lpstr>
      <vt:lpstr>QUESTION NO.2</vt:lpstr>
      <vt:lpstr>QUESTION NO.3</vt:lpstr>
      <vt:lpstr>QUESTION NO.4</vt:lpstr>
      <vt:lpstr>Slide 13</vt:lpstr>
      <vt:lpstr>QUESTION NO.1</vt:lpstr>
      <vt:lpstr>QUESTION NO.2</vt:lpstr>
      <vt:lpstr>QUESTION NO.3</vt:lpstr>
      <vt:lpstr>QUESTION NO.4</vt:lpstr>
      <vt:lpstr>Slide 18</vt:lpstr>
      <vt:lpstr>QUESTION NO.1</vt:lpstr>
      <vt:lpstr>TIGA JENIS PENELITIAN</vt:lpstr>
      <vt:lpstr>QUESTION NO.2</vt:lpstr>
      <vt:lpstr>PROBLEM SOLVING DIAGRAM</vt:lpstr>
      <vt:lpstr>Slide 23</vt:lpstr>
      <vt:lpstr>QUESTION NO.3</vt:lpstr>
    </vt:vector>
  </TitlesOfParts>
  <Company>Institut Pertanian Bogor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Praktikum 3</dc:title>
  <dc:creator>Pini Wijayanti</dc:creator>
  <cp:lastModifiedBy>TOSHIBA</cp:lastModifiedBy>
  <cp:revision>8</cp:revision>
  <dcterms:created xsi:type="dcterms:W3CDTF">2010-03-01T22:21:55Z</dcterms:created>
  <dcterms:modified xsi:type="dcterms:W3CDTF">2012-04-12T03:16:41Z</dcterms:modified>
</cp:coreProperties>
</file>

<file path=docProps/thumbnail.jpeg>
</file>