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1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6" r:id="rId2"/>
    <p:sldId id="288" r:id="rId3"/>
    <p:sldId id="276" r:id="rId4"/>
    <p:sldId id="296" r:id="rId5"/>
    <p:sldId id="259" r:id="rId6"/>
    <p:sldId id="261" r:id="rId7"/>
    <p:sldId id="291" r:id="rId8"/>
    <p:sldId id="281" r:id="rId9"/>
    <p:sldId id="292" r:id="rId10"/>
    <p:sldId id="293" r:id="rId11"/>
    <p:sldId id="277" r:id="rId12"/>
    <p:sldId id="297" r:id="rId13"/>
    <p:sldId id="290" r:id="rId14"/>
    <p:sldId id="284" r:id="rId15"/>
    <p:sldId id="269" r:id="rId16"/>
    <p:sldId id="272" r:id="rId17"/>
    <p:sldId id="279" r:id="rId18"/>
    <p:sldId id="280" r:id="rId19"/>
    <p:sldId id="285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8000"/>
    <a:srgbClr val="00000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1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1.pn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371071-2F58-4678-98E5-68139971F8E8}" type="doc">
      <dgm:prSet loTypeId="urn:microsoft.com/office/officeart/2005/8/layout/venn1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3E7134F-EC7F-4BD2-A649-847B9F324DCC}">
      <dgm:prSet phldrT="[Text]"/>
      <dgm:spPr/>
      <dgm:t>
        <a:bodyPr/>
        <a:lstStyle/>
        <a:p>
          <a:r>
            <a:rPr lang="en-US" b="1" dirty="0" err="1" smtClean="0">
              <a:effectLst/>
            </a:rPr>
            <a:t>Ekonomi</a:t>
          </a:r>
          <a:r>
            <a:rPr lang="en-US" b="1" dirty="0" smtClean="0">
              <a:effectLst/>
            </a:rPr>
            <a:t> </a:t>
          </a:r>
          <a:r>
            <a:rPr lang="en-US" b="1" dirty="0" err="1" smtClean="0">
              <a:effectLst/>
            </a:rPr>
            <a:t>Pertanian</a:t>
          </a:r>
          <a:endParaRPr lang="en-US" b="1" dirty="0">
            <a:effectLst/>
          </a:endParaRPr>
        </a:p>
      </dgm:t>
    </dgm:pt>
    <dgm:pt modelId="{B3BEE676-869C-4093-888A-C7D5A77C03BB}" type="parTrans" cxnId="{99A714FB-08F0-4E5E-8716-4BDBF719D308}">
      <dgm:prSet/>
      <dgm:spPr/>
      <dgm:t>
        <a:bodyPr/>
        <a:lstStyle/>
        <a:p>
          <a:endParaRPr lang="en-US" b="1">
            <a:effectLst/>
          </a:endParaRPr>
        </a:p>
      </dgm:t>
    </dgm:pt>
    <dgm:pt modelId="{2833AB88-BCE1-4C15-90BC-FF279EDBEC17}" type="sibTrans" cxnId="{99A714FB-08F0-4E5E-8716-4BDBF719D308}">
      <dgm:prSet/>
      <dgm:spPr/>
      <dgm:t>
        <a:bodyPr/>
        <a:lstStyle/>
        <a:p>
          <a:endParaRPr lang="en-US" b="1">
            <a:effectLst/>
          </a:endParaRPr>
        </a:p>
      </dgm:t>
    </dgm:pt>
    <dgm:pt modelId="{AC122E39-5639-461F-BAF0-FB55F74789E6}">
      <dgm:prSet phldrT="[Text]"/>
      <dgm:spPr/>
      <dgm:t>
        <a:bodyPr/>
        <a:lstStyle/>
        <a:p>
          <a:r>
            <a:rPr lang="en-US" b="1" dirty="0" err="1" smtClean="0">
              <a:effectLst/>
            </a:rPr>
            <a:t>Ekonomi</a:t>
          </a:r>
          <a:r>
            <a:rPr lang="en-US" b="1" dirty="0" smtClean="0">
              <a:effectLst/>
            </a:rPr>
            <a:t> SDA</a:t>
          </a:r>
          <a:endParaRPr lang="en-US" b="1" dirty="0">
            <a:effectLst/>
          </a:endParaRPr>
        </a:p>
      </dgm:t>
    </dgm:pt>
    <dgm:pt modelId="{15FC15AD-1FA7-4A20-BBBB-2C1F4FBBAEB5}" type="parTrans" cxnId="{82FB83A8-731C-44B4-908F-12AF5846837E}">
      <dgm:prSet/>
      <dgm:spPr/>
      <dgm:t>
        <a:bodyPr/>
        <a:lstStyle/>
        <a:p>
          <a:endParaRPr lang="en-US" b="1">
            <a:effectLst/>
          </a:endParaRPr>
        </a:p>
      </dgm:t>
    </dgm:pt>
    <dgm:pt modelId="{774C8EA0-201D-44AC-9DEA-AAA074C188CB}" type="sibTrans" cxnId="{82FB83A8-731C-44B4-908F-12AF5846837E}">
      <dgm:prSet/>
      <dgm:spPr/>
      <dgm:t>
        <a:bodyPr/>
        <a:lstStyle/>
        <a:p>
          <a:endParaRPr lang="en-US" b="1">
            <a:effectLst/>
          </a:endParaRPr>
        </a:p>
      </dgm:t>
    </dgm:pt>
    <dgm:pt modelId="{232F3CB9-4453-4239-B7D2-EA0673E2EB16}">
      <dgm:prSet phldrT="[Text]"/>
      <dgm:spPr/>
      <dgm:t>
        <a:bodyPr/>
        <a:lstStyle/>
        <a:p>
          <a:r>
            <a:rPr lang="en-US" b="1" dirty="0" err="1" smtClean="0">
              <a:effectLst/>
            </a:rPr>
            <a:t>Ekonomi</a:t>
          </a:r>
          <a:r>
            <a:rPr lang="en-US" b="1" dirty="0" smtClean="0">
              <a:effectLst/>
            </a:rPr>
            <a:t> </a:t>
          </a:r>
          <a:r>
            <a:rPr lang="en-US" b="1" dirty="0" err="1" smtClean="0">
              <a:effectLst/>
            </a:rPr>
            <a:t>Lingkungan</a:t>
          </a:r>
          <a:endParaRPr lang="en-US" b="1" dirty="0">
            <a:effectLst/>
          </a:endParaRPr>
        </a:p>
      </dgm:t>
    </dgm:pt>
    <dgm:pt modelId="{193A6DE7-8C22-414F-B303-3F46247C4F99}" type="parTrans" cxnId="{D4956391-5283-4554-BA67-59020FA67898}">
      <dgm:prSet/>
      <dgm:spPr/>
      <dgm:t>
        <a:bodyPr/>
        <a:lstStyle/>
        <a:p>
          <a:endParaRPr lang="en-US" b="1">
            <a:effectLst/>
          </a:endParaRPr>
        </a:p>
      </dgm:t>
    </dgm:pt>
    <dgm:pt modelId="{B44B737E-AA16-46C1-8215-E868CEFABAA9}" type="sibTrans" cxnId="{D4956391-5283-4554-BA67-59020FA67898}">
      <dgm:prSet/>
      <dgm:spPr/>
      <dgm:t>
        <a:bodyPr/>
        <a:lstStyle/>
        <a:p>
          <a:endParaRPr lang="en-US" b="1">
            <a:effectLst/>
          </a:endParaRPr>
        </a:p>
      </dgm:t>
    </dgm:pt>
    <dgm:pt modelId="{32C25207-A299-4B59-93F2-FB3018534102}" type="pres">
      <dgm:prSet presAssocID="{8D371071-2F58-4678-98E5-68139971F8E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5F1769-B5A5-4ABE-A667-5BFA1744E82F}" type="pres">
      <dgm:prSet presAssocID="{83E7134F-EC7F-4BD2-A649-847B9F324DCC}" presName="circ1" presStyleLbl="vennNode1" presStyleIdx="0" presStyleCnt="3"/>
      <dgm:spPr/>
      <dgm:t>
        <a:bodyPr/>
        <a:lstStyle/>
        <a:p>
          <a:endParaRPr lang="en-US"/>
        </a:p>
      </dgm:t>
    </dgm:pt>
    <dgm:pt modelId="{D57ABD3F-464B-4201-89CD-D9E239296D78}" type="pres">
      <dgm:prSet presAssocID="{83E7134F-EC7F-4BD2-A649-847B9F324DC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C7978C-DDC6-4A66-968C-CE9FFD5EBC3C}" type="pres">
      <dgm:prSet presAssocID="{AC122E39-5639-461F-BAF0-FB55F74789E6}" presName="circ2" presStyleLbl="vennNode1" presStyleIdx="1" presStyleCnt="3"/>
      <dgm:spPr/>
      <dgm:t>
        <a:bodyPr/>
        <a:lstStyle/>
        <a:p>
          <a:endParaRPr lang="en-US"/>
        </a:p>
      </dgm:t>
    </dgm:pt>
    <dgm:pt modelId="{BF6C3C14-24AF-41E5-8D1B-8D2DD34FF55C}" type="pres">
      <dgm:prSet presAssocID="{AC122E39-5639-461F-BAF0-FB55F74789E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3A3BC-E131-466B-8C54-57946EF384D1}" type="pres">
      <dgm:prSet presAssocID="{232F3CB9-4453-4239-B7D2-EA0673E2EB16}" presName="circ3" presStyleLbl="vennNode1" presStyleIdx="2" presStyleCnt="3"/>
      <dgm:spPr/>
      <dgm:t>
        <a:bodyPr/>
        <a:lstStyle/>
        <a:p>
          <a:endParaRPr lang="en-US"/>
        </a:p>
      </dgm:t>
    </dgm:pt>
    <dgm:pt modelId="{BAC67CFD-45E2-4B7B-9E1C-48826B243F3C}" type="pres">
      <dgm:prSet presAssocID="{232F3CB9-4453-4239-B7D2-EA0673E2EB1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DCBA5D-6F2A-4626-BDAA-338C94519C05}" type="presOf" srcId="{232F3CB9-4453-4239-B7D2-EA0673E2EB16}" destId="{D203A3BC-E131-466B-8C54-57946EF384D1}" srcOrd="0" destOrd="0" presId="urn:microsoft.com/office/officeart/2005/8/layout/venn1"/>
    <dgm:cxn modelId="{B07ADD2A-05D9-4A87-A071-B215A0414A50}" type="presOf" srcId="{83E7134F-EC7F-4BD2-A649-847B9F324DCC}" destId="{075F1769-B5A5-4ABE-A667-5BFA1744E82F}" srcOrd="0" destOrd="0" presId="urn:microsoft.com/office/officeart/2005/8/layout/venn1"/>
    <dgm:cxn modelId="{82FB83A8-731C-44B4-908F-12AF5846837E}" srcId="{8D371071-2F58-4678-98E5-68139971F8E8}" destId="{AC122E39-5639-461F-BAF0-FB55F74789E6}" srcOrd="1" destOrd="0" parTransId="{15FC15AD-1FA7-4A20-BBBB-2C1F4FBBAEB5}" sibTransId="{774C8EA0-201D-44AC-9DEA-AAA074C188CB}"/>
    <dgm:cxn modelId="{D789177A-9A00-497B-86A1-4F925B199357}" type="presOf" srcId="{8D371071-2F58-4678-98E5-68139971F8E8}" destId="{32C25207-A299-4B59-93F2-FB3018534102}" srcOrd="0" destOrd="0" presId="urn:microsoft.com/office/officeart/2005/8/layout/venn1"/>
    <dgm:cxn modelId="{D4956391-5283-4554-BA67-59020FA67898}" srcId="{8D371071-2F58-4678-98E5-68139971F8E8}" destId="{232F3CB9-4453-4239-B7D2-EA0673E2EB16}" srcOrd="2" destOrd="0" parTransId="{193A6DE7-8C22-414F-B303-3F46247C4F99}" sibTransId="{B44B737E-AA16-46C1-8215-E868CEFABAA9}"/>
    <dgm:cxn modelId="{E5EF9FED-BD79-4A60-A940-85D7647B96A6}" type="presOf" srcId="{83E7134F-EC7F-4BD2-A649-847B9F324DCC}" destId="{D57ABD3F-464B-4201-89CD-D9E239296D78}" srcOrd="1" destOrd="0" presId="urn:microsoft.com/office/officeart/2005/8/layout/venn1"/>
    <dgm:cxn modelId="{014669EB-C4F6-4E86-BC4A-FE01324ECF9E}" type="presOf" srcId="{232F3CB9-4453-4239-B7D2-EA0673E2EB16}" destId="{BAC67CFD-45E2-4B7B-9E1C-48826B243F3C}" srcOrd="1" destOrd="0" presId="urn:microsoft.com/office/officeart/2005/8/layout/venn1"/>
    <dgm:cxn modelId="{99A714FB-08F0-4E5E-8716-4BDBF719D308}" srcId="{8D371071-2F58-4678-98E5-68139971F8E8}" destId="{83E7134F-EC7F-4BD2-A649-847B9F324DCC}" srcOrd="0" destOrd="0" parTransId="{B3BEE676-869C-4093-888A-C7D5A77C03BB}" sibTransId="{2833AB88-BCE1-4C15-90BC-FF279EDBEC17}"/>
    <dgm:cxn modelId="{C0C61068-F217-463B-8341-A7AF40FEA203}" type="presOf" srcId="{AC122E39-5639-461F-BAF0-FB55F74789E6}" destId="{BF6C3C14-24AF-41E5-8D1B-8D2DD34FF55C}" srcOrd="1" destOrd="0" presId="urn:microsoft.com/office/officeart/2005/8/layout/venn1"/>
    <dgm:cxn modelId="{636E7228-BBA0-49C2-946F-431E1442DD86}" type="presOf" srcId="{AC122E39-5639-461F-BAF0-FB55F74789E6}" destId="{BFC7978C-DDC6-4A66-968C-CE9FFD5EBC3C}" srcOrd="0" destOrd="0" presId="urn:microsoft.com/office/officeart/2005/8/layout/venn1"/>
    <dgm:cxn modelId="{00B3091C-3145-4210-A795-9D2E27E4DEAB}" type="presParOf" srcId="{32C25207-A299-4B59-93F2-FB3018534102}" destId="{075F1769-B5A5-4ABE-A667-5BFA1744E82F}" srcOrd="0" destOrd="0" presId="urn:microsoft.com/office/officeart/2005/8/layout/venn1"/>
    <dgm:cxn modelId="{02178649-3AD3-4BD4-A4A0-07270A9E95EA}" type="presParOf" srcId="{32C25207-A299-4B59-93F2-FB3018534102}" destId="{D57ABD3F-464B-4201-89CD-D9E239296D78}" srcOrd="1" destOrd="0" presId="urn:microsoft.com/office/officeart/2005/8/layout/venn1"/>
    <dgm:cxn modelId="{70009F5E-DDAF-4C66-87EF-05E020C69BD8}" type="presParOf" srcId="{32C25207-A299-4B59-93F2-FB3018534102}" destId="{BFC7978C-DDC6-4A66-968C-CE9FFD5EBC3C}" srcOrd="2" destOrd="0" presId="urn:microsoft.com/office/officeart/2005/8/layout/venn1"/>
    <dgm:cxn modelId="{63A18BF4-E0A7-47D4-93BB-A58891390DEC}" type="presParOf" srcId="{32C25207-A299-4B59-93F2-FB3018534102}" destId="{BF6C3C14-24AF-41E5-8D1B-8D2DD34FF55C}" srcOrd="3" destOrd="0" presId="urn:microsoft.com/office/officeart/2005/8/layout/venn1"/>
    <dgm:cxn modelId="{61DB1269-D286-4E1E-8783-7B9FA93809FA}" type="presParOf" srcId="{32C25207-A299-4B59-93F2-FB3018534102}" destId="{D203A3BC-E131-466B-8C54-57946EF384D1}" srcOrd="4" destOrd="0" presId="urn:microsoft.com/office/officeart/2005/8/layout/venn1"/>
    <dgm:cxn modelId="{58F1460F-375D-45E5-A955-B774916942F4}" type="presParOf" srcId="{32C25207-A299-4B59-93F2-FB3018534102}" destId="{BAC67CFD-45E2-4B7B-9E1C-48826B243F3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D5EE6A-0C82-4033-8113-2DD94D447E2F}" type="doc">
      <dgm:prSet loTypeId="urn:microsoft.com/office/officeart/2005/8/layout/pyramid3" loCatId="pyramid" qsTypeId="urn:microsoft.com/office/officeart/2005/8/quickstyle/3d3" qsCatId="3D" csTypeId="urn:microsoft.com/office/officeart/2005/8/colors/colorful1" csCatId="colorful" phldr="1"/>
      <dgm:spPr/>
    </dgm:pt>
    <dgm:pt modelId="{73195887-A82A-42B7-A4D7-887F9E14D387}">
      <dgm:prSet phldrT="[Text]"/>
      <dgm:spPr/>
      <dgm:t>
        <a:bodyPr/>
        <a:lstStyle/>
        <a:p>
          <a:r>
            <a:rPr lang="en-US" b="1" dirty="0" err="1" smtClean="0"/>
            <a:t>Ekonomi</a:t>
          </a:r>
          <a:r>
            <a:rPr lang="en-US" b="1" dirty="0" smtClean="0"/>
            <a:t> </a:t>
          </a:r>
          <a:r>
            <a:rPr lang="en-US" b="1" dirty="0" err="1" smtClean="0"/>
            <a:t>Pertanian</a:t>
          </a:r>
          <a:endParaRPr lang="en-US" b="1" dirty="0"/>
        </a:p>
      </dgm:t>
    </dgm:pt>
    <dgm:pt modelId="{18902680-C419-455A-A31D-80F489F1285D}" type="parTrans" cxnId="{66F15038-15D3-4439-82D8-E9F445CCE457}">
      <dgm:prSet/>
      <dgm:spPr/>
      <dgm:t>
        <a:bodyPr/>
        <a:lstStyle/>
        <a:p>
          <a:endParaRPr lang="en-US" b="1"/>
        </a:p>
      </dgm:t>
    </dgm:pt>
    <dgm:pt modelId="{093DAD7D-317C-4137-A4D8-D6911A2CA4A5}" type="sibTrans" cxnId="{66F15038-15D3-4439-82D8-E9F445CCE457}">
      <dgm:prSet/>
      <dgm:spPr/>
      <dgm:t>
        <a:bodyPr/>
        <a:lstStyle/>
        <a:p>
          <a:endParaRPr lang="en-US" b="1"/>
        </a:p>
      </dgm:t>
    </dgm:pt>
    <dgm:pt modelId="{440A3EDB-90ED-4185-9999-4862C85C74AA}">
      <dgm:prSet phldrT="[Text]"/>
      <dgm:spPr/>
      <dgm:t>
        <a:bodyPr/>
        <a:lstStyle/>
        <a:p>
          <a:r>
            <a:rPr lang="en-US" b="1" dirty="0" err="1" smtClean="0"/>
            <a:t>Produksi</a:t>
          </a:r>
          <a:endParaRPr lang="en-US" b="1" dirty="0"/>
        </a:p>
      </dgm:t>
    </dgm:pt>
    <dgm:pt modelId="{A623CCBA-30D6-4B52-8D1E-8E2E965B9CAF}" type="parTrans" cxnId="{0A219269-9D62-40FD-B0EB-F19CB5F5FDA0}">
      <dgm:prSet/>
      <dgm:spPr/>
      <dgm:t>
        <a:bodyPr/>
        <a:lstStyle/>
        <a:p>
          <a:endParaRPr lang="en-US" b="1"/>
        </a:p>
      </dgm:t>
    </dgm:pt>
    <dgm:pt modelId="{10529DFD-7C7E-4F97-B29B-C03119FF0B84}" type="sibTrans" cxnId="{0A219269-9D62-40FD-B0EB-F19CB5F5FDA0}">
      <dgm:prSet/>
      <dgm:spPr/>
      <dgm:t>
        <a:bodyPr/>
        <a:lstStyle/>
        <a:p>
          <a:endParaRPr lang="en-US" b="1"/>
        </a:p>
      </dgm:t>
    </dgm:pt>
    <dgm:pt modelId="{241DDCB6-DFD9-4DB5-B483-47BE851E925F}">
      <dgm:prSet phldrT="[Text]"/>
      <dgm:spPr/>
      <dgm:t>
        <a:bodyPr/>
        <a:lstStyle/>
        <a:p>
          <a:r>
            <a:rPr lang="en-US" b="1" dirty="0" err="1" smtClean="0"/>
            <a:t>Efisiensi</a:t>
          </a:r>
          <a:r>
            <a:rPr lang="en-US" b="1" dirty="0" smtClean="0"/>
            <a:t> </a:t>
          </a:r>
          <a:r>
            <a:rPr lang="en-US" b="1" dirty="0" err="1" smtClean="0"/>
            <a:t>Produksi</a:t>
          </a:r>
          <a:endParaRPr lang="en-US" b="1" dirty="0"/>
        </a:p>
      </dgm:t>
    </dgm:pt>
    <dgm:pt modelId="{0E50BC94-CE5A-405B-BDE0-4CECE1F6CE29}" type="parTrans" cxnId="{769ECB1B-7658-4B20-91C2-033E43147836}">
      <dgm:prSet/>
      <dgm:spPr/>
      <dgm:t>
        <a:bodyPr/>
        <a:lstStyle/>
        <a:p>
          <a:endParaRPr lang="en-US" b="1"/>
        </a:p>
      </dgm:t>
    </dgm:pt>
    <dgm:pt modelId="{3D78256E-BA29-4CA6-876D-A1324368A089}" type="sibTrans" cxnId="{769ECB1B-7658-4B20-91C2-033E43147836}">
      <dgm:prSet/>
      <dgm:spPr/>
      <dgm:t>
        <a:bodyPr/>
        <a:lstStyle/>
        <a:p>
          <a:endParaRPr lang="en-US" b="1"/>
        </a:p>
      </dgm:t>
    </dgm:pt>
    <dgm:pt modelId="{193A616C-10CF-42EB-8A5A-95FF100C491F}">
      <dgm:prSet/>
      <dgm:spPr/>
      <dgm:t>
        <a:bodyPr/>
        <a:lstStyle/>
        <a:p>
          <a:r>
            <a:rPr lang="en-US" b="1" dirty="0" err="1" smtClean="0"/>
            <a:t>Tanaman</a:t>
          </a:r>
          <a:r>
            <a:rPr lang="en-US" b="1" dirty="0" smtClean="0"/>
            <a:t> </a:t>
          </a:r>
          <a:r>
            <a:rPr lang="en-US" b="1" dirty="0" err="1" smtClean="0"/>
            <a:t>Pangan</a:t>
          </a:r>
          <a:endParaRPr lang="en-US" b="1" dirty="0"/>
        </a:p>
      </dgm:t>
    </dgm:pt>
    <dgm:pt modelId="{537EE4EE-9F5A-455D-84F9-356FBF6BF1FC}" type="parTrans" cxnId="{3BA36225-91AE-4F5D-B50B-E05F62A70116}">
      <dgm:prSet/>
      <dgm:spPr/>
      <dgm:t>
        <a:bodyPr/>
        <a:lstStyle/>
        <a:p>
          <a:endParaRPr lang="en-US" b="1"/>
        </a:p>
      </dgm:t>
    </dgm:pt>
    <dgm:pt modelId="{F14638A7-79B7-42F9-862A-68A94D92301E}" type="sibTrans" cxnId="{3BA36225-91AE-4F5D-B50B-E05F62A70116}">
      <dgm:prSet/>
      <dgm:spPr/>
      <dgm:t>
        <a:bodyPr/>
        <a:lstStyle/>
        <a:p>
          <a:endParaRPr lang="en-US" b="1"/>
        </a:p>
      </dgm:t>
    </dgm:pt>
    <dgm:pt modelId="{302E0FD7-0D62-431E-9045-E382FA00E46B}">
      <dgm:prSet/>
      <dgm:spPr/>
      <dgm:t>
        <a:bodyPr/>
        <a:lstStyle/>
        <a:p>
          <a:r>
            <a:rPr lang="en-US" b="1" dirty="0" err="1" smtClean="0"/>
            <a:t>Padi</a:t>
          </a:r>
          <a:endParaRPr lang="en-US" b="1" dirty="0"/>
        </a:p>
      </dgm:t>
    </dgm:pt>
    <dgm:pt modelId="{F6DF932E-49A4-4121-AC98-89D31F93B9A7}" type="parTrans" cxnId="{ABD6722F-D777-4068-B018-5CA4928C17C4}">
      <dgm:prSet/>
      <dgm:spPr/>
      <dgm:t>
        <a:bodyPr/>
        <a:lstStyle/>
        <a:p>
          <a:endParaRPr lang="en-US" b="1"/>
        </a:p>
      </dgm:t>
    </dgm:pt>
    <dgm:pt modelId="{B35BADBF-F35A-448B-9AAA-0561C21AACA4}" type="sibTrans" cxnId="{ABD6722F-D777-4068-B018-5CA4928C17C4}">
      <dgm:prSet/>
      <dgm:spPr/>
      <dgm:t>
        <a:bodyPr/>
        <a:lstStyle/>
        <a:p>
          <a:endParaRPr lang="en-US" b="1"/>
        </a:p>
      </dgm:t>
    </dgm:pt>
    <dgm:pt modelId="{29681353-7E41-4946-894D-E2467F2D6CEC}" type="pres">
      <dgm:prSet presAssocID="{D0D5EE6A-0C82-4033-8113-2DD94D447E2F}" presName="Name0" presStyleCnt="0">
        <dgm:presLayoutVars>
          <dgm:dir/>
          <dgm:animLvl val="lvl"/>
          <dgm:resizeHandles val="exact"/>
        </dgm:presLayoutVars>
      </dgm:prSet>
      <dgm:spPr/>
    </dgm:pt>
    <dgm:pt modelId="{328D6293-617B-4D7F-8C44-31605B60AF7C}" type="pres">
      <dgm:prSet presAssocID="{73195887-A82A-42B7-A4D7-887F9E14D387}" presName="Name8" presStyleCnt="0"/>
      <dgm:spPr/>
    </dgm:pt>
    <dgm:pt modelId="{A55F9B74-7561-4970-AF8E-B851DC031427}" type="pres">
      <dgm:prSet presAssocID="{73195887-A82A-42B7-A4D7-887F9E14D38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6C97A-AA3A-4032-8587-91D06CFBA020}" type="pres">
      <dgm:prSet presAssocID="{73195887-A82A-42B7-A4D7-887F9E14D3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80888-FE77-4DC2-AB39-92E1294FE113}" type="pres">
      <dgm:prSet presAssocID="{193A616C-10CF-42EB-8A5A-95FF100C491F}" presName="Name8" presStyleCnt="0"/>
      <dgm:spPr/>
    </dgm:pt>
    <dgm:pt modelId="{F27EAA62-14D7-469D-B30F-7DDAC1455A34}" type="pres">
      <dgm:prSet presAssocID="{193A616C-10CF-42EB-8A5A-95FF100C491F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816FE-5C83-4504-B4BD-F641B85179EF}" type="pres">
      <dgm:prSet presAssocID="{193A616C-10CF-42EB-8A5A-95FF100C49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D026E-BFF7-4468-A0C1-E1D912DBE4FC}" type="pres">
      <dgm:prSet presAssocID="{302E0FD7-0D62-431E-9045-E382FA00E46B}" presName="Name8" presStyleCnt="0"/>
      <dgm:spPr/>
    </dgm:pt>
    <dgm:pt modelId="{988E7B10-7382-43A5-8C10-C26C29232611}" type="pres">
      <dgm:prSet presAssocID="{302E0FD7-0D62-431E-9045-E382FA00E46B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6D35DA-3000-4BBC-A475-CD4ECA12F8D0}" type="pres">
      <dgm:prSet presAssocID="{302E0FD7-0D62-431E-9045-E382FA00E46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043F55-74B2-4E9E-9881-11A94BF8EA25}" type="pres">
      <dgm:prSet presAssocID="{440A3EDB-90ED-4185-9999-4862C85C74AA}" presName="Name8" presStyleCnt="0"/>
      <dgm:spPr/>
    </dgm:pt>
    <dgm:pt modelId="{A257DC6B-D18E-4D82-9CF8-23BD7C742E67}" type="pres">
      <dgm:prSet presAssocID="{440A3EDB-90ED-4185-9999-4862C85C74AA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86B38-2706-429B-B78B-A66F28C9C086}" type="pres">
      <dgm:prSet presAssocID="{440A3EDB-90ED-4185-9999-4862C85C74A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61711-BB45-4C57-8B4E-FD1CE7EAD72A}" type="pres">
      <dgm:prSet presAssocID="{241DDCB6-DFD9-4DB5-B483-47BE851E925F}" presName="Name8" presStyleCnt="0"/>
      <dgm:spPr/>
    </dgm:pt>
    <dgm:pt modelId="{D96A3996-C089-4512-BCBE-2D0BCB969AB3}" type="pres">
      <dgm:prSet presAssocID="{241DDCB6-DFD9-4DB5-B483-47BE851E925F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AD032B-30CE-4EBB-B59F-C437E0899EC2}" type="pres">
      <dgm:prSet presAssocID="{241DDCB6-DFD9-4DB5-B483-47BE851E92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BAA892-4E0F-48F6-AF23-828143D86D37}" type="presOf" srcId="{440A3EDB-90ED-4185-9999-4862C85C74AA}" destId="{A257DC6B-D18E-4D82-9CF8-23BD7C742E67}" srcOrd="0" destOrd="0" presId="urn:microsoft.com/office/officeart/2005/8/layout/pyramid3"/>
    <dgm:cxn modelId="{B582C15D-B537-476B-A738-F2689073C1EE}" type="presOf" srcId="{193A616C-10CF-42EB-8A5A-95FF100C491F}" destId="{E92816FE-5C83-4504-B4BD-F641B85179EF}" srcOrd="1" destOrd="0" presId="urn:microsoft.com/office/officeart/2005/8/layout/pyramid3"/>
    <dgm:cxn modelId="{EEF491C2-7FBF-4C39-ADA1-26CA5FD1C109}" type="presOf" srcId="{241DDCB6-DFD9-4DB5-B483-47BE851E925F}" destId="{4BAD032B-30CE-4EBB-B59F-C437E0899EC2}" srcOrd="1" destOrd="0" presId="urn:microsoft.com/office/officeart/2005/8/layout/pyramid3"/>
    <dgm:cxn modelId="{C15012DA-A305-46E1-B88B-BA4C5BB21E5D}" type="presOf" srcId="{73195887-A82A-42B7-A4D7-887F9E14D387}" destId="{A55F9B74-7561-4970-AF8E-B851DC031427}" srcOrd="0" destOrd="0" presId="urn:microsoft.com/office/officeart/2005/8/layout/pyramid3"/>
    <dgm:cxn modelId="{08C6B4B0-146A-4D9E-BADF-CD26EA2B4F36}" type="presOf" srcId="{D0D5EE6A-0C82-4033-8113-2DD94D447E2F}" destId="{29681353-7E41-4946-894D-E2467F2D6CEC}" srcOrd="0" destOrd="0" presId="urn:microsoft.com/office/officeart/2005/8/layout/pyramid3"/>
    <dgm:cxn modelId="{3BA36225-91AE-4F5D-B50B-E05F62A70116}" srcId="{D0D5EE6A-0C82-4033-8113-2DD94D447E2F}" destId="{193A616C-10CF-42EB-8A5A-95FF100C491F}" srcOrd="1" destOrd="0" parTransId="{537EE4EE-9F5A-455D-84F9-356FBF6BF1FC}" sibTransId="{F14638A7-79B7-42F9-862A-68A94D92301E}"/>
    <dgm:cxn modelId="{66F15038-15D3-4439-82D8-E9F445CCE457}" srcId="{D0D5EE6A-0C82-4033-8113-2DD94D447E2F}" destId="{73195887-A82A-42B7-A4D7-887F9E14D387}" srcOrd="0" destOrd="0" parTransId="{18902680-C419-455A-A31D-80F489F1285D}" sibTransId="{093DAD7D-317C-4137-A4D8-D6911A2CA4A5}"/>
    <dgm:cxn modelId="{0A219269-9D62-40FD-B0EB-F19CB5F5FDA0}" srcId="{D0D5EE6A-0C82-4033-8113-2DD94D447E2F}" destId="{440A3EDB-90ED-4185-9999-4862C85C74AA}" srcOrd="3" destOrd="0" parTransId="{A623CCBA-30D6-4B52-8D1E-8E2E965B9CAF}" sibTransId="{10529DFD-7C7E-4F97-B29B-C03119FF0B84}"/>
    <dgm:cxn modelId="{769ECB1B-7658-4B20-91C2-033E43147836}" srcId="{D0D5EE6A-0C82-4033-8113-2DD94D447E2F}" destId="{241DDCB6-DFD9-4DB5-B483-47BE851E925F}" srcOrd="4" destOrd="0" parTransId="{0E50BC94-CE5A-405B-BDE0-4CECE1F6CE29}" sibTransId="{3D78256E-BA29-4CA6-876D-A1324368A089}"/>
    <dgm:cxn modelId="{76110B3B-C6DA-4131-8EA7-DB7B5B0E9188}" type="presOf" srcId="{73195887-A82A-42B7-A4D7-887F9E14D387}" destId="{C946C97A-AA3A-4032-8587-91D06CFBA020}" srcOrd="1" destOrd="0" presId="urn:microsoft.com/office/officeart/2005/8/layout/pyramid3"/>
    <dgm:cxn modelId="{ABD6722F-D777-4068-B018-5CA4928C17C4}" srcId="{D0D5EE6A-0C82-4033-8113-2DD94D447E2F}" destId="{302E0FD7-0D62-431E-9045-E382FA00E46B}" srcOrd="2" destOrd="0" parTransId="{F6DF932E-49A4-4121-AC98-89D31F93B9A7}" sibTransId="{B35BADBF-F35A-448B-9AAA-0561C21AACA4}"/>
    <dgm:cxn modelId="{5533999B-C2AF-462E-BC81-1710E6FE0EB1}" type="presOf" srcId="{302E0FD7-0D62-431E-9045-E382FA00E46B}" destId="{988E7B10-7382-43A5-8C10-C26C29232611}" srcOrd="0" destOrd="0" presId="urn:microsoft.com/office/officeart/2005/8/layout/pyramid3"/>
    <dgm:cxn modelId="{A084C8E7-FF79-4967-AA06-953E48A91AD7}" type="presOf" srcId="{302E0FD7-0D62-431E-9045-E382FA00E46B}" destId="{376D35DA-3000-4BBC-A475-CD4ECA12F8D0}" srcOrd="1" destOrd="0" presId="urn:microsoft.com/office/officeart/2005/8/layout/pyramid3"/>
    <dgm:cxn modelId="{EEAEA493-5C9C-449A-ADC8-BEC1E05BB7D7}" type="presOf" srcId="{193A616C-10CF-42EB-8A5A-95FF100C491F}" destId="{F27EAA62-14D7-469D-B30F-7DDAC1455A34}" srcOrd="0" destOrd="0" presId="urn:microsoft.com/office/officeart/2005/8/layout/pyramid3"/>
    <dgm:cxn modelId="{9F19F5FC-DB16-48C2-A5B5-FF88BEBE4D01}" type="presOf" srcId="{241DDCB6-DFD9-4DB5-B483-47BE851E925F}" destId="{D96A3996-C089-4512-BCBE-2D0BCB969AB3}" srcOrd="0" destOrd="0" presId="urn:microsoft.com/office/officeart/2005/8/layout/pyramid3"/>
    <dgm:cxn modelId="{38B0E3E0-0A78-44A3-B332-C7E956F88413}" type="presOf" srcId="{440A3EDB-90ED-4185-9999-4862C85C74AA}" destId="{82386B38-2706-429B-B78B-A66F28C9C086}" srcOrd="1" destOrd="0" presId="urn:microsoft.com/office/officeart/2005/8/layout/pyramid3"/>
    <dgm:cxn modelId="{C37B44EF-8A5A-4A7A-B708-91CF48198FA6}" type="presParOf" srcId="{29681353-7E41-4946-894D-E2467F2D6CEC}" destId="{328D6293-617B-4D7F-8C44-31605B60AF7C}" srcOrd="0" destOrd="0" presId="urn:microsoft.com/office/officeart/2005/8/layout/pyramid3"/>
    <dgm:cxn modelId="{500D17FF-894A-4A08-8899-ED835DEA9413}" type="presParOf" srcId="{328D6293-617B-4D7F-8C44-31605B60AF7C}" destId="{A55F9B74-7561-4970-AF8E-B851DC031427}" srcOrd="0" destOrd="0" presId="urn:microsoft.com/office/officeart/2005/8/layout/pyramid3"/>
    <dgm:cxn modelId="{49DA3739-2D51-4230-B435-C565ECBE9D4C}" type="presParOf" srcId="{328D6293-617B-4D7F-8C44-31605B60AF7C}" destId="{C946C97A-AA3A-4032-8587-91D06CFBA020}" srcOrd="1" destOrd="0" presId="urn:microsoft.com/office/officeart/2005/8/layout/pyramid3"/>
    <dgm:cxn modelId="{60C7E78F-22F0-44B5-B0B2-813363B89207}" type="presParOf" srcId="{29681353-7E41-4946-894D-E2467F2D6CEC}" destId="{AEC80888-FE77-4DC2-AB39-92E1294FE113}" srcOrd="1" destOrd="0" presId="urn:microsoft.com/office/officeart/2005/8/layout/pyramid3"/>
    <dgm:cxn modelId="{8FABF2B4-8013-4F18-8F60-42509632FCEB}" type="presParOf" srcId="{AEC80888-FE77-4DC2-AB39-92E1294FE113}" destId="{F27EAA62-14D7-469D-B30F-7DDAC1455A34}" srcOrd="0" destOrd="0" presId="urn:microsoft.com/office/officeart/2005/8/layout/pyramid3"/>
    <dgm:cxn modelId="{45530D94-7041-4F50-9F35-871D96F2F72F}" type="presParOf" srcId="{AEC80888-FE77-4DC2-AB39-92E1294FE113}" destId="{E92816FE-5C83-4504-B4BD-F641B85179EF}" srcOrd="1" destOrd="0" presId="urn:microsoft.com/office/officeart/2005/8/layout/pyramid3"/>
    <dgm:cxn modelId="{0D7D676B-B4E8-43F6-952F-8931D0F0AAF1}" type="presParOf" srcId="{29681353-7E41-4946-894D-E2467F2D6CEC}" destId="{D53D026E-BFF7-4468-A0C1-E1D912DBE4FC}" srcOrd="2" destOrd="0" presId="urn:microsoft.com/office/officeart/2005/8/layout/pyramid3"/>
    <dgm:cxn modelId="{3025D78C-170A-4110-A6FD-B99AAA865088}" type="presParOf" srcId="{D53D026E-BFF7-4468-A0C1-E1D912DBE4FC}" destId="{988E7B10-7382-43A5-8C10-C26C29232611}" srcOrd="0" destOrd="0" presId="urn:microsoft.com/office/officeart/2005/8/layout/pyramid3"/>
    <dgm:cxn modelId="{9575F419-5A89-446F-A8CA-1F16C210CBB4}" type="presParOf" srcId="{D53D026E-BFF7-4468-A0C1-E1D912DBE4FC}" destId="{376D35DA-3000-4BBC-A475-CD4ECA12F8D0}" srcOrd="1" destOrd="0" presId="urn:microsoft.com/office/officeart/2005/8/layout/pyramid3"/>
    <dgm:cxn modelId="{BA502BA3-E3B2-4804-B852-9D9974864715}" type="presParOf" srcId="{29681353-7E41-4946-894D-E2467F2D6CEC}" destId="{01043F55-74B2-4E9E-9881-11A94BF8EA25}" srcOrd="3" destOrd="0" presId="urn:microsoft.com/office/officeart/2005/8/layout/pyramid3"/>
    <dgm:cxn modelId="{C28AF1C4-7601-42E0-82EA-FC401A41BE5B}" type="presParOf" srcId="{01043F55-74B2-4E9E-9881-11A94BF8EA25}" destId="{A257DC6B-D18E-4D82-9CF8-23BD7C742E67}" srcOrd="0" destOrd="0" presId="urn:microsoft.com/office/officeart/2005/8/layout/pyramid3"/>
    <dgm:cxn modelId="{A224C647-DB20-4CDC-8A9F-9E3D7A8A29BA}" type="presParOf" srcId="{01043F55-74B2-4E9E-9881-11A94BF8EA25}" destId="{82386B38-2706-429B-B78B-A66F28C9C086}" srcOrd="1" destOrd="0" presId="urn:microsoft.com/office/officeart/2005/8/layout/pyramid3"/>
    <dgm:cxn modelId="{FEC9A6D9-B6BA-48AA-AA69-21AA66B4F443}" type="presParOf" srcId="{29681353-7E41-4946-894D-E2467F2D6CEC}" destId="{8DF61711-BB45-4C57-8B4E-FD1CE7EAD72A}" srcOrd="4" destOrd="0" presId="urn:microsoft.com/office/officeart/2005/8/layout/pyramid3"/>
    <dgm:cxn modelId="{C33D10C7-B6E0-4FF2-A158-CAE830DB105D}" type="presParOf" srcId="{8DF61711-BB45-4C57-8B4E-FD1CE7EAD72A}" destId="{D96A3996-C089-4512-BCBE-2D0BCB969AB3}" srcOrd="0" destOrd="0" presId="urn:microsoft.com/office/officeart/2005/8/layout/pyramid3"/>
    <dgm:cxn modelId="{89FF9BBF-2C62-45B9-ADA4-949706C8D397}" type="presParOf" srcId="{8DF61711-BB45-4C57-8B4E-FD1CE7EAD72A}" destId="{4BAD032B-30CE-4EBB-B59F-C437E0899EC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D5EE6A-0C82-4033-8113-2DD94D447E2F}" type="doc">
      <dgm:prSet loTypeId="urn:microsoft.com/office/officeart/2005/8/layout/pyramid3" loCatId="pyramid" qsTypeId="urn:microsoft.com/office/officeart/2005/8/quickstyle/3d3" qsCatId="3D" csTypeId="urn:microsoft.com/office/officeart/2005/8/colors/colorful1" csCatId="colorful" phldr="1"/>
      <dgm:spPr/>
    </dgm:pt>
    <dgm:pt modelId="{73195887-A82A-42B7-A4D7-887F9E14D387}">
      <dgm:prSet phldrT="[Text]"/>
      <dgm:spPr/>
      <dgm:t>
        <a:bodyPr/>
        <a:lstStyle/>
        <a:p>
          <a:r>
            <a:rPr lang="en-US" b="1" dirty="0" err="1" smtClean="0"/>
            <a:t>Ekonomi</a:t>
          </a:r>
          <a:r>
            <a:rPr lang="en-US" b="1" dirty="0" smtClean="0"/>
            <a:t> </a:t>
          </a:r>
          <a:r>
            <a:rPr lang="en-US" b="1" dirty="0" err="1" smtClean="0"/>
            <a:t>Sumberdaya</a:t>
          </a:r>
          <a:endParaRPr lang="en-US" b="1" dirty="0"/>
        </a:p>
      </dgm:t>
    </dgm:pt>
    <dgm:pt modelId="{18902680-C419-455A-A31D-80F489F1285D}" type="parTrans" cxnId="{66F15038-15D3-4439-82D8-E9F445CCE457}">
      <dgm:prSet/>
      <dgm:spPr/>
      <dgm:t>
        <a:bodyPr/>
        <a:lstStyle/>
        <a:p>
          <a:endParaRPr lang="en-US" b="1"/>
        </a:p>
      </dgm:t>
    </dgm:pt>
    <dgm:pt modelId="{093DAD7D-317C-4137-A4D8-D6911A2CA4A5}" type="sibTrans" cxnId="{66F15038-15D3-4439-82D8-E9F445CCE457}">
      <dgm:prSet/>
      <dgm:spPr/>
      <dgm:t>
        <a:bodyPr/>
        <a:lstStyle/>
        <a:p>
          <a:endParaRPr lang="en-US" b="1"/>
        </a:p>
      </dgm:t>
    </dgm:pt>
    <dgm:pt modelId="{440A3EDB-90ED-4185-9999-4862C85C74AA}">
      <dgm:prSet phldrT="[Text]"/>
      <dgm:spPr/>
      <dgm:t>
        <a:bodyPr/>
        <a:lstStyle/>
        <a:p>
          <a:r>
            <a:rPr lang="en-US" b="1" dirty="0" smtClean="0"/>
            <a:t>MSY</a:t>
          </a:r>
          <a:endParaRPr lang="en-US" b="1" dirty="0"/>
        </a:p>
      </dgm:t>
    </dgm:pt>
    <dgm:pt modelId="{A623CCBA-30D6-4B52-8D1E-8E2E965B9CAF}" type="parTrans" cxnId="{0A219269-9D62-40FD-B0EB-F19CB5F5FDA0}">
      <dgm:prSet/>
      <dgm:spPr/>
      <dgm:t>
        <a:bodyPr/>
        <a:lstStyle/>
        <a:p>
          <a:endParaRPr lang="en-US" b="1"/>
        </a:p>
      </dgm:t>
    </dgm:pt>
    <dgm:pt modelId="{10529DFD-7C7E-4F97-B29B-C03119FF0B84}" type="sibTrans" cxnId="{0A219269-9D62-40FD-B0EB-F19CB5F5FDA0}">
      <dgm:prSet/>
      <dgm:spPr/>
      <dgm:t>
        <a:bodyPr/>
        <a:lstStyle/>
        <a:p>
          <a:endParaRPr lang="en-US" b="1"/>
        </a:p>
      </dgm:t>
    </dgm:pt>
    <dgm:pt modelId="{241DDCB6-DFD9-4DB5-B483-47BE851E925F}">
      <dgm:prSet phldrT="[Text]"/>
      <dgm:spPr/>
      <dgm:t>
        <a:bodyPr/>
        <a:lstStyle/>
        <a:p>
          <a:r>
            <a:rPr lang="en-US" b="1" dirty="0" smtClean="0"/>
            <a:t>….</a:t>
          </a:r>
          <a:endParaRPr lang="en-US" b="1" dirty="0"/>
        </a:p>
      </dgm:t>
    </dgm:pt>
    <dgm:pt modelId="{0E50BC94-CE5A-405B-BDE0-4CECE1F6CE29}" type="parTrans" cxnId="{769ECB1B-7658-4B20-91C2-033E43147836}">
      <dgm:prSet/>
      <dgm:spPr/>
      <dgm:t>
        <a:bodyPr/>
        <a:lstStyle/>
        <a:p>
          <a:endParaRPr lang="en-US" b="1"/>
        </a:p>
      </dgm:t>
    </dgm:pt>
    <dgm:pt modelId="{3D78256E-BA29-4CA6-876D-A1324368A089}" type="sibTrans" cxnId="{769ECB1B-7658-4B20-91C2-033E43147836}">
      <dgm:prSet/>
      <dgm:spPr/>
      <dgm:t>
        <a:bodyPr/>
        <a:lstStyle/>
        <a:p>
          <a:endParaRPr lang="en-US" b="1"/>
        </a:p>
      </dgm:t>
    </dgm:pt>
    <dgm:pt modelId="{193A616C-10CF-42EB-8A5A-95FF100C491F}">
      <dgm:prSet/>
      <dgm:spPr/>
      <dgm:t>
        <a:bodyPr/>
        <a:lstStyle/>
        <a:p>
          <a:r>
            <a:rPr lang="en-US" b="1" dirty="0" err="1" smtClean="0"/>
            <a:t>Ekonomi</a:t>
          </a:r>
          <a:r>
            <a:rPr lang="en-US" b="1" dirty="0" smtClean="0"/>
            <a:t> </a:t>
          </a:r>
          <a:r>
            <a:rPr lang="en-US" b="1" dirty="0" err="1" smtClean="0"/>
            <a:t>perikanan</a:t>
          </a:r>
          <a:endParaRPr lang="en-US" b="1" dirty="0"/>
        </a:p>
      </dgm:t>
    </dgm:pt>
    <dgm:pt modelId="{537EE4EE-9F5A-455D-84F9-356FBF6BF1FC}" type="parTrans" cxnId="{3BA36225-91AE-4F5D-B50B-E05F62A70116}">
      <dgm:prSet/>
      <dgm:spPr/>
      <dgm:t>
        <a:bodyPr/>
        <a:lstStyle/>
        <a:p>
          <a:endParaRPr lang="en-US" b="1"/>
        </a:p>
      </dgm:t>
    </dgm:pt>
    <dgm:pt modelId="{F14638A7-79B7-42F9-862A-68A94D92301E}" type="sibTrans" cxnId="{3BA36225-91AE-4F5D-B50B-E05F62A70116}">
      <dgm:prSet/>
      <dgm:spPr/>
      <dgm:t>
        <a:bodyPr/>
        <a:lstStyle/>
        <a:p>
          <a:endParaRPr lang="en-US" b="1"/>
        </a:p>
      </dgm:t>
    </dgm:pt>
    <dgm:pt modelId="{302E0FD7-0D62-431E-9045-E382FA00E46B}">
      <dgm:prSet/>
      <dgm:spPr/>
      <dgm:t>
        <a:bodyPr/>
        <a:lstStyle/>
        <a:p>
          <a:r>
            <a:rPr lang="en-US" b="1" dirty="0" err="1" smtClean="0"/>
            <a:t>Ikan</a:t>
          </a:r>
          <a:r>
            <a:rPr lang="en-US" b="1" dirty="0" smtClean="0"/>
            <a:t>…</a:t>
          </a:r>
          <a:endParaRPr lang="en-US" b="1" dirty="0"/>
        </a:p>
      </dgm:t>
    </dgm:pt>
    <dgm:pt modelId="{F6DF932E-49A4-4121-AC98-89D31F93B9A7}" type="parTrans" cxnId="{ABD6722F-D777-4068-B018-5CA4928C17C4}">
      <dgm:prSet/>
      <dgm:spPr/>
      <dgm:t>
        <a:bodyPr/>
        <a:lstStyle/>
        <a:p>
          <a:endParaRPr lang="en-US" b="1"/>
        </a:p>
      </dgm:t>
    </dgm:pt>
    <dgm:pt modelId="{B35BADBF-F35A-448B-9AAA-0561C21AACA4}" type="sibTrans" cxnId="{ABD6722F-D777-4068-B018-5CA4928C17C4}">
      <dgm:prSet/>
      <dgm:spPr/>
      <dgm:t>
        <a:bodyPr/>
        <a:lstStyle/>
        <a:p>
          <a:endParaRPr lang="en-US" b="1"/>
        </a:p>
      </dgm:t>
    </dgm:pt>
    <dgm:pt modelId="{29681353-7E41-4946-894D-E2467F2D6CEC}" type="pres">
      <dgm:prSet presAssocID="{D0D5EE6A-0C82-4033-8113-2DD94D447E2F}" presName="Name0" presStyleCnt="0">
        <dgm:presLayoutVars>
          <dgm:dir/>
          <dgm:animLvl val="lvl"/>
          <dgm:resizeHandles val="exact"/>
        </dgm:presLayoutVars>
      </dgm:prSet>
      <dgm:spPr/>
    </dgm:pt>
    <dgm:pt modelId="{328D6293-617B-4D7F-8C44-31605B60AF7C}" type="pres">
      <dgm:prSet presAssocID="{73195887-A82A-42B7-A4D7-887F9E14D387}" presName="Name8" presStyleCnt="0"/>
      <dgm:spPr/>
    </dgm:pt>
    <dgm:pt modelId="{A55F9B74-7561-4970-AF8E-B851DC031427}" type="pres">
      <dgm:prSet presAssocID="{73195887-A82A-42B7-A4D7-887F9E14D38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6C97A-AA3A-4032-8587-91D06CFBA020}" type="pres">
      <dgm:prSet presAssocID="{73195887-A82A-42B7-A4D7-887F9E14D3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80888-FE77-4DC2-AB39-92E1294FE113}" type="pres">
      <dgm:prSet presAssocID="{193A616C-10CF-42EB-8A5A-95FF100C491F}" presName="Name8" presStyleCnt="0"/>
      <dgm:spPr/>
    </dgm:pt>
    <dgm:pt modelId="{F27EAA62-14D7-469D-B30F-7DDAC1455A34}" type="pres">
      <dgm:prSet presAssocID="{193A616C-10CF-42EB-8A5A-95FF100C491F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816FE-5C83-4504-B4BD-F641B85179EF}" type="pres">
      <dgm:prSet presAssocID="{193A616C-10CF-42EB-8A5A-95FF100C49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D026E-BFF7-4468-A0C1-E1D912DBE4FC}" type="pres">
      <dgm:prSet presAssocID="{302E0FD7-0D62-431E-9045-E382FA00E46B}" presName="Name8" presStyleCnt="0"/>
      <dgm:spPr/>
    </dgm:pt>
    <dgm:pt modelId="{988E7B10-7382-43A5-8C10-C26C29232611}" type="pres">
      <dgm:prSet presAssocID="{302E0FD7-0D62-431E-9045-E382FA00E46B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6D35DA-3000-4BBC-A475-CD4ECA12F8D0}" type="pres">
      <dgm:prSet presAssocID="{302E0FD7-0D62-431E-9045-E382FA00E46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043F55-74B2-4E9E-9881-11A94BF8EA25}" type="pres">
      <dgm:prSet presAssocID="{440A3EDB-90ED-4185-9999-4862C85C74AA}" presName="Name8" presStyleCnt="0"/>
      <dgm:spPr/>
    </dgm:pt>
    <dgm:pt modelId="{A257DC6B-D18E-4D82-9CF8-23BD7C742E67}" type="pres">
      <dgm:prSet presAssocID="{440A3EDB-90ED-4185-9999-4862C85C74AA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86B38-2706-429B-B78B-A66F28C9C086}" type="pres">
      <dgm:prSet presAssocID="{440A3EDB-90ED-4185-9999-4862C85C74A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61711-BB45-4C57-8B4E-FD1CE7EAD72A}" type="pres">
      <dgm:prSet presAssocID="{241DDCB6-DFD9-4DB5-B483-47BE851E925F}" presName="Name8" presStyleCnt="0"/>
      <dgm:spPr/>
    </dgm:pt>
    <dgm:pt modelId="{D96A3996-C089-4512-BCBE-2D0BCB969AB3}" type="pres">
      <dgm:prSet presAssocID="{241DDCB6-DFD9-4DB5-B483-47BE851E925F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AD032B-30CE-4EBB-B59F-C437E0899EC2}" type="pres">
      <dgm:prSet presAssocID="{241DDCB6-DFD9-4DB5-B483-47BE851E92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318628-258E-4E2C-8FBB-5B8607FAF227}" type="presOf" srcId="{193A616C-10CF-42EB-8A5A-95FF100C491F}" destId="{F27EAA62-14D7-469D-B30F-7DDAC1455A34}" srcOrd="0" destOrd="0" presId="urn:microsoft.com/office/officeart/2005/8/layout/pyramid3"/>
    <dgm:cxn modelId="{29B00C7A-4380-4F2D-85D0-10F193573F6D}" type="presOf" srcId="{D0D5EE6A-0C82-4033-8113-2DD94D447E2F}" destId="{29681353-7E41-4946-894D-E2467F2D6CEC}" srcOrd="0" destOrd="0" presId="urn:microsoft.com/office/officeart/2005/8/layout/pyramid3"/>
    <dgm:cxn modelId="{B65CC0CD-BFFA-49F7-AD23-7687F4287F9D}" type="presOf" srcId="{440A3EDB-90ED-4185-9999-4862C85C74AA}" destId="{82386B38-2706-429B-B78B-A66F28C9C086}" srcOrd="1" destOrd="0" presId="urn:microsoft.com/office/officeart/2005/8/layout/pyramid3"/>
    <dgm:cxn modelId="{3BA36225-91AE-4F5D-B50B-E05F62A70116}" srcId="{D0D5EE6A-0C82-4033-8113-2DD94D447E2F}" destId="{193A616C-10CF-42EB-8A5A-95FF100C491F}" srcOrd="1" destOrd="0" parTransId="{537EE4EE-9F5A-455D-84F9-356FBF6BF1FC}" sibTransId="{F14638A7-79B7-42F9-862A-68A94D92301E}"/>
    <dgm:cxn modelId="{84A5BF23-D898-4B09-8636-3BDC61A4130B}" type="presOf" srcId="{302E0FD7-0D62-431E-9045-E382FA00E46B}" destId="{376D35DA-3000-4BBC-A475-CD4ECA12F8D0}" srcOrd="1" destOrd="0" presId="urn:microsoft.com/office/officeart/2005/8/layout/pyramid3"/>
    <dgm:cxn modelId="{66F15038-15D3-4439-82D8-E9F445CCE457}" srcId="{D0D5EE6A-0C82-4033-8113-2DD94D447E2F}" destId="{73195887-A82A-42B7-A4D7-887F9E14D387}" srcOrd="0" destOrd="0" parTransId="{18902680-C419-455A-A31D-80F489F1285D}" sibTransId="{093DAD7D-317C-4137-A4D8-D6911A2CA4A5}"/>
    <dgm:cxn modelId="{0A219269-9D62-40FD-B0EB-F19CB5F5FDA0}" srcId="{D0D5EE6A-0C82-4033-8113-2DD94D447E2F}" destId="{440A3EDB-90ED-4185-9999-4862C85C74AA}" srcOrd="3" destOrd="0" parTransId="{A623CCBA-30D6-4B52-8D1E-8E2E965B9CAF}" sibTransId="{10529DFD-7C7E-4F97-B29B-C03119FF0B84}"/>
    <dgm:cxn modelId="{769ECB1B-7658-4B20-91C2-033E43147836}" srcId="{D0D5EE6A-0C82-4033-8113-2DD94D447E2F}" destId="{241DDCB6-DFD9-4DB5-B483-47BE851E925F}" srcOrd="4" destOrd="0" parTransId="{0E50BC94-CE5A-405B-BDE0-4CECE1F6CE29}" sibTransId="{3D78256E-BA29-4CA6-876D-A1324368A089}"/>
    <dgm:cxn modelId="{ABD6722F-D777-4068-B018-5CA4928C17C4}" srcId="{D0D5EE6A-0C82-4033-8113-2DD94D447E2F}" destId="{302E0FD7-0D62-431E-9045-E382FA00E46B}" srcOrd="2" destOrd="0" parTransId="{F6DF932E-49A4-4121-AC98-89D31F93B9A7}" sibTransId="{B35BADBF-F35A-448B-9AAA-0561C21AACA4}"/>
    <dgm:cxn modelId="{B326DCB6-AC89-44A0-AA6F-83694F4A9067}" type="presOf" srcId="{440A3EDB-90ED-4185-9999-4862C85C74AA}" destId="{A257DC6B-D18E-4D82-9CF8-23BD7C742E67}" srcOrd="0" destOrd="0" presId="urn:microsoft.com/office/officeart/2005/8/layout/pyramid3"/>
    <dgm:cxn modelId="{3F16AB98-E45E-4EAC-B0EC-B0CAE6634D6F}" type="presOf" srcId="{241DDCB6-DFD9-4DB5-B483-47BE851E925F}" destId="{4BAD032B-30CE-4EBB-B59F-C437E0899EC2}" srcOrd="1" destOrd="0" presId="urn:microsoft.com/office/officeart/2005/8/layout/pyramid3"/>
    <dgm:cxn modelId="{92288CF6-2DB8-407E-8547-89ED28801DBC}" type="presOf" srcId="{73195887-A82A-42B7-A4D7-887F9E14D387}" destId="{C946C97A-AA3A-4032-8587-91D06CFBA020}" srcOrd="1" destOrd="0" presId="urn:microsoft.com/office/officeart/2005/8/layout/pyramid3"/>
    <dgm:cxn modelId="{D28010EB-549C-46A9-A36E-D1DDFF29F43C}" type="presOf" srcId="{241DDCB6-DFD9-4DB5-B483-47BE851E925F}" destId="{D96A3996-C089-4512-BCBE-2D0BCB969AB3}" srcOrd="0" destOrd="0" presId="urn:microsoft.com/office/officeart/2005/8/layout/pyramid3"/>
    <dgm:cxn modelId="{6E44D559-CDA1-4408-BD50-BEC5BEF0B397}" type="presOf" srcId="{193A616C-10CF-42EB-8A5A-95FF100C491F}" destId="{E92816FE-5C83-4504-B4BD-F641B85179EF}" srcOrd="1" destOrd="0" presId="urn:microsoft.com/office/officeart/2005/8/layout/pyramid3"/>
    <dgm:cxn modelId="{5F546374-D99F-4CB7-940B-A2AD3319ECAA}" type="presOf" srcId="{302E0FD7-0D62-431E-9045-E382FA00E46B}" destId="{988E7B10-7382-43A5-8C10-C26C29232611}" srcOrd="0" destOrd="0" presId="urn:microsoft.com/office/officeart/2005/8/layout/pyramid3"/>
    <dgm:cxn modelId="{FC0EFE3E-93BE-463D-BCD4-C95263653530}" type="presOf" srcId="{73195887-A82A-42B7-A4D7-887F9E14D387}" destId="{A55F9B74-7561-4970-AF8E-B851DC031427}" srcOrd="0" destOrd="0" presId="urn:microsoft.com/office/officeart/2005/8/layout/pyramid3"/>
    <dgm:cxn modelId="{E1E6DE38-36E6-4194-AC17-39EFEE59CD43}" type="presParOf" srcId="{29681353-7E41-4946-894D-E2467F2D6CEC}" destId="{328D6293-617B-4D7F-8C44-31605B60AF7C}" srcOrd="0" destOrd="0" presId="urn:microsoft.com/office/officeart/2005/8/layout/pyramid3"/>
    <dgm:cxn modelId="{A0771538-E698-406D-8774-1C73CDF6587A}" type="presParOf" srcId="{328D6293-617B-4D7F-8C44-31605B60AF7C}" destId="{A55F9B74-7561-4970-AF8E-B851DC031427}" srcOrd="0" destOrd="0" presId="urn:microsoft.com/office/officeart/2005/8/layout/pyramid3"/>
    <dgm:cxn modelId="{E74EF407-D07A-414B-A8EF-111783EDABB0}" type="presParOf" srcId="{328D6293-617B-4D7F-8C44-31605B60AF7C}" destId="{C946C97A-AA3A-4032-8587-91D06CFBA020}" srcOrd="1" destOrd="0" presId="urn:microsoft.com/office/officeart/2005/8/layout/pyramid3"/>
    <dgm:cxn modelId="{C921EF7B-2601-4E67-BC6E-456B8DCB61DE}" type="presParOf" srcId="{29681353-7E41-4946-894D-E2467F2D6CEC}" destId="{AEC80888-FE77-4DC2-AB39-92E1294FE113}" srcOrd="1" destOrd="0" presId="urn:microsoft.com/office/officeart/2005/8/layout/pyramid3"/>
    <dgm:cxn modelId="{582A0A0F-C5FD-4915-9EA1-669A967BAD95}" type="presParOf" srcId="{AEC80888-FE77-4DC2-AB39-92E1294FE113}" destId="{F27EAA62-14D7-469D-B30F-7DDAC1455A34}" srcOrd="0" destOrd="0" presId="urn:microsoft.com/office/officeart/2005/8/layout/pyramid3"/>
    <dgm:cxn modelId="{5BA95280-9A35-47D1-9196-3437AF8CAFF0}" type="presParOf" srcId="{AEC80888-FE77-4DC2-AB39-92E1294FE113}" destId="{E92816FE-5C83-4504-B4BD-F641B85179EF}" srcOrd="1" destOrd="0" presId="urn:microsoft.com/office/officeart/2005/8/layout/pyramid3"/>
    <dgm:cxn modelId="{C436FD27-A53E-41E3-B1DF-C015AFBEB9A6}" type="presParOf" srcId="{29681353-7E41-4946-894D-E2467F2D6CEC}" destId="{D53D026E-BFF7-4468-A0C1-E1D912DBE4FC}" srcOrd="2" destOrd="0" presId="urn:microsoft.com/office/officeart/2005/8/layout/pyramid3"/>
    <dgm:cxn modelId="{CB3F056B-C87A-4AD8-BA30-04D78221FC86}" type="presParOf" srcId="{D53D026E-BFF7-4468-A0C1-E1D912DBE4FC}" destId="{988E7B10-7382-43A5-8C10-C26C29232611}" srcOrd="0" destOrd="0" presId="urn:microsoft.com/office/officeart/2005/8/layout/pyramid3"/>
    <dgm:cxn modelId="{07124D33-8434-40BF-9B48-67EB8299755D}" type="presParOf" srcId="{D53D026E-BFF7-4468-A0C1-E1D912DBE4FC}" destId="{376D35DA-3000-4BBC-A475-CD4ECA12F8D0}" srcOrd="1" destOrd="0" presId="urn:microsoft.com/office/officeart/2005/8/layout/pyramid3"/>
    <dgm:cxn modelId="{D7CF7CB6-D6D9-4CF1-B665-BE6F108DC2B4}" type="presParOf" srcId="{29681353-7E41-4946-894D-E2467F2D6CEC}" destId="{01043F55-74B2-4E9E-9881-11A94BF8EA25}" srcOrd="3" destOrd="0" presId="urn:microsoft.com/office/officeart/2005/8/layout/pyramid3"/>
    <dgm:cxn modelId="{605E032B-7518-4E92-9B7C-9B52FBAEF1A2}" type="presParOf" srcId="{01043F55-74B2-4E9E-9881-11A94BF8EA25}" destId="{A257DC6B-D18E-4D82-9CF8-23BD7C742E67}" srcOrd="0" destOrd="0" presId="urn:microsoft.com/office/officeart/2005/8/layout/pyramid3"/>
    <dgm:cxn modelId="{1F3FA23C-D24D-4CCE-913E-9F9398643C7B}" type="presParOf" srcId="{01043F55-74B2-4E9E-9881-11A94BF8EA25}" destId="{82386B38-2706-429B-B78B-A66F28C9C086}" srcOrd="1" destOrd="0" presId="urn:microsoft.com/office/officeart/2005/8/layout/pyramid3"/>
    <dgm:cxn modelId="{6811068D-83E9-474D-8C36-E4F80E0FEA5F}" type="presParOf" srcId="{29681353-7E41-4946-894D-E2467F2D6CEC}" destId="{8DF61711-BB45-4C57-8B4E-FD1CE7EAD72A}" srcOrd="4" destOrd="0" presId="urn:microsoft.com/office/officeart/2005/8/layout/pyramid3"/>
    <dgm:cxn modelId="{C19F75BF-1554-43F3-8D87-2D1906BF77F3}" type="presParOf" srcId="{8DF61711-BB45-4C57-8B4E-FD1CE7EAD72A}" destId="{D96A3996-C089-4512-BCBE-2D0BCB969AB3}" srcOrd="0" destOrd="0" presId="urn:microsoft.com/office/officeart/2005/8/layout/pyramid3"/>
    <dgm:cxn modelId="{2D43DF2D-C916-4666-A6C6-52FC0C47D3C6}" type="presParOf" srcId="{8DF61711-BB45-4C57-8B4E-FD1CE7EAD72A}" destId="{4BAD032B-30CE-4EBB-B59F-C437E0899EC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D5EE6A-0C82-4033-8113-2DD94D447E2F}" type="doc">
      <dgm:prSet loTypeId="urn:microsoft.com/office/officeart/2005/8/layout/pyramid3" loCatId="pyramid" qsTypeId="urn:microsoft.com/office/officeart/2005/8/quickstyle/3d3" qsCatId="3D" csTypeId="urn:microsoft.com/office/officeart/2005/8/colors/colorful1" csCatId="colorful" phldr="1"/>
      <dgm:spPr/>
    </dgm:pt>
    <dgm:pt modelId="{73195887-A82A-42B7-A4D7-887F9E14D387}">
      <dgm:prSet phldrT="[Text]"/>
      <dgm:spPr/>
      <dgm:t>
        <a:bodyPr/>
        <a:lstStyle/>
        <a:p>
          <a:r>
            <a:rPr lang="en-US" b="1" dirty="0" err="1" smtClean="0"/>
            <a:t>Ekonomi</a:t>
          </a:r>
          <a:r>
            <a:rPr lang="en-US" b="1" dirty="0" smtClean="0"/>
            <a:t> </a:t>
          </a:r>
          <a:r>
            <a:rPr lang="en-US" b="1" dirty="0" err="1" smtClean="0"/>
            <a:t>Lingkungan</a:t>
          </a:r>
          <a:endParaRPr lang="en-US" b="1" dirty="0"/>
        </a:p>
      </dgm:t>
    </dgm:pt>
    <dgm:pt modelId="{18902680-C419-455A-A31D-80F489F1285D}" type="parTrans" cxnId="{66F15038-15D3-4439-82D8-E9F445CCE457}">
      <dgm:prSet/>
      <dgm:spPr/>
      <dgm:t>
        <a:bodyPr/>
        <a:lstStyle/>
        <a:p>
          <a:endParaRPr lang="en-US" b="1"/>
        </a:p>
      </dgm:t>
    </dgm:pt>
    <dgm:pt modelId="{093DAD7D-317C-4137-A4D8-D6911A2CA4A5}" type="sibTrans" cxnId="{66F15038-15D3-4439-82D8-E9F445CCE457}">
      <dgm:prSet/>
      <dgm:spPr/>
      <dgm:t>
        <a:bodyPr/>
        <a:lstStyle/>
        <a:p>
          <a:endParaRPr lang="en-US" b="1"/>
        </a:p>
      </dgm:t>
    </dgm:pt>
    <dgm:pt modelId="{440A3EDB-90ED-4185-9999-4862C85C74AA}">
      <dgm:prSet phldrT="[Text]"/>
      <dgm:spPr/>
      <dgm:t>
        <a:bodyPr/>
        <a:lstStyle/>
        <a:p>
          <a:r>
            <a:rPr lang="en-US" b="1" dirty="0" err="1" smtClean="0"/>
            <a:t>banjir</a:t>
          </a:r>
          <a:endParaRPr lang="en-US" b="1" dirty="0"/>
        </a:p>
      </dgm:t>
    </dgm:pt>
    <dgm:pt modelId="{A623CCBA-30D6-4B52-8D1E-8E2E965B9CAF}" type="parTrans" cxnId="{0A219269-9D62-40FD-B0EB-F19CB5F5FDA0}">
      <dgm:prSet/>
      <dgm:spPr/>
      <dgm:t>
        <a:bodyPr/>
        <a:lstStyle/>
        <a:p>
          <a:endParaRPr lang="en-US" b="1"/>
        </a:p>
      </dgm:t>
    </dgm:pt>
    <dgm:pt modelId="{10529DFD-7C7E-4F97-B29B-C03119FF0B84}" type="sibTrans" cxnId="{0A219269-9D62-40FD-B0EB-F19CB5F5FDA0}">
      <dgm:prSet/>
      <dgm:spPr/>
      <dgm:t>
        <a:bodyPr/>
        <a:lstStyle/>
        <a:p>
          <a:endParaRPr lang="en-US" b="1"/>
        </a:p>
      </dgm:t>
    </dgm:pt>
    <dgm:pt modelId="{241DDCB6-DFD9-4DB5-B483-47BE851E925F}">
      <dgm:prSet phldrT="[Text]"/>
      <dgm:spPr/>
      <dgm:t>
        <a:bodyPr/>
        <a:lstStyle/>
        <a:p>
          <a:r>
            <a:rPr lang="en-US" b="1" dirty="0" err="1" smtClean="0"/>
            <a:t>kerugian</a:t>
          </a:r>
          <a:endParaRPr lang="en-US" b="1" dirty="0"/>
        </a:p>
      </dgm:t>
    </dgm:pt>
    <dgm:pt modelId="{0E50BC94-CE5A-405B-BDE0-4CECE1F6CE29}" type="parTrans" cxnId="{769ECB1B-7658-4B20-91C2-033E43147836}">
      <dgm:prSet/>
      <dgm:spPr/>
      <dgm:t>
        <a:bodyPr/>
        <a:lstStyle/>
        <a:p>
          <a:endParaRPr lang="en-US" b="1"/>
        </a:p>
      </dgm:t>
    </dgm:pt>
    <dgm:pt modelId="{3D78256E-BA29-4CA6-876D-A1324368A089}" type="sibTrans" cxnId="{769ECB1B-7658-4B20-91C2-033E43147836}">
      <dgm:prSet/>
      <dgm:spPr/>
      <dgm:t>
        <a:bodyPr/>
        <a:lstStyle/>
        <a:p>
          <a:endParaRPr lang="en-US" b="1"/>
        </a:p>
      </dgm:t>
    </dgm:pt>
    <dgm:pt modelId="{193A616C-10CF-42EB-8A5A-95FF100C491F}">
      <dgm:prSet/>
      <dgm:spPr/>
      <dgm:t>
        <a:bodyPr/>
        <a:lstStyle/>
        <a:p>
          <a:r>
            <a:rPr lang="en-US" b="1" dirty="0" smtClean="0"/>
            <a:t>Climate change</a:t>
          </a:r>
          <a:endParaRPr lang="en-US" b="1" dirty="0"/>
        </a:p>
      </dgm:t>
    </dgm:pt>
    <dgm:pt modelId="{537EE4EE-9F5A-455D-84F9-356FBF6BF1FC}" type="parTrans" cxnId="{3BA36225-91AE-4F5D-B50B-E05F62A70116}">
      <dgm:prSet/>
      <dgm:spPr/>
      <dgm:t>
        <a:bodyPr/>
        <a:lstStyle/>
        <a:p>
          <a:endParaRPr lang="en-US" b="1"/>
        </a:p>
      </dgm:t>
    </dgm:pt>
    <dgm:pt modelId="{F14638A7-79B7-42F9-862A-68A94D92301E}" type="sibTrans" cxnId="{3BA36225-91AE-4F5D-B50B-E05F62A70116}">
      <dgm:prSet/>
      <dgm:spPr/>
      <dgm:t>
        <a:bodyPr/>
        <a:lstStyle/>
        <a:p>
          <a:endParaRPr lang="en-US" b="1"/>
        </a:p>
      </dgm:t>
    </dgm:pt>
    <dgm:pt modelId="{302E0FD7-0D62-431E-9045-E382FA00E46B}">
      <dgm:prSet/>
      <dgm:spPr/>
      <dgm:t>
        <a:bodyPr/>
        <a:lstStyle/>
        <a:p>
          <a:r>
            <a:rPr lang="en-US" b="1" dirty="0" err="1" smtClean="0"/>
            <a:t>pesisir</a:t>
          </a:r>
          <a:endParaRPr lang="en-US" b="1" dirty="0"/>
        </a:p>
      </dgm:t>
    </dgm:pt>
    <dgm:pt modelId="{F6DF932E-49A4-4121-AC98-89D31F93B9A7}" type="parTrans" cxnId="{ABD6722F-D777-4068-B018-5CA4928C17C4}">
      <dgm:prSet/>
      <dgm:spPr/>
      <dgm:t>
        <a:bodyPr/>
        <a:lstStyle/>
        <a:p>
          <a:endParaRPr lang="en-US" b="1"/>
        </a:p>
      </dgm:t>
    </dgm:pt>
    <dgm:pt modelId="{B35BADBF-F35A-448B-9AAA-0561C21AACA4}" type="sibTrans" cxnId="{ABD6722F-D777-4068-B018-5CA4928C17C4}">
      <dgm:prSet/>
      <dgm:spPr/>
      <dgm:t>
        <a:bodyPr/>
        <a:lstStyle/>
        <a:p>
          <a:endParaRPr lang="en-US" b="1"/>
        </a:p>
      </dgm:t>
    </dgm:pt>
    <dgm:pt modelId="{29681353-7E41-4946-894D-E2467F2D6CEC}" type="pres">
      <dgm:prSet presAssocID="{D0D5EE6A-0C82-4033-8113-2DD94D447E2F}" presName="Name0" presStyleCnt="0">
        <dgm:presLayoutVars>
          <dgm:dir/>
          <dgm:animLvl val="lvl"/>
          <dgm:resizeHandles val="exact"/>
        </dgm:presLayoutVars>
      </dgm:prSet>
      <dgm:spPr/>
    </dgm:pt>
    <dgm:pt modelId="{328D6293-617B-4D7F-8C44-31605B60AF7C}" type="pres">
      <dgm:prSet presAssocID="{73195887-A82A-42B7-A4D7-887F9E14D387}" presName="Name8" presStyleCnt="0"/>
      <dgm:spPr/>
    </dgm:pt>
    <dgm:pt modelId="{A55F9B74-7561-4970-AF8E-B851DC031427}" type="pres">
      <dgm:prSet presAssocID="{73195887-A82A-42B7-A4D7-887F9E14D38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6C97A-AA3A-4032-8587-91D06CFBA020}" type="pres">
      <dgm:prSet presAssocID="{73195887-A82A-42B7-A4D7-887F9E14D3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C80888-FE77-4DC2-AB39-92E1294FE113}" type="pres">
      <dgm:prSet presAssocID="{193A616C-10CF-42EB-8A5A-95FF100C491F}" presName="Name8" presStyleCnt="0"/>
      <dgm:spPr/>
    </dgm:pt>
    <dgm:pt modelId="{F27EAA62-14D7-469D-B30F-7DDAC1455A34}" type="pres">
      <dgm:prSet presAssocID="{193A616C-10CF-42EB-8A5A-95FF100C491F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816FE-5C83-4504-B4BD-F641B85179EF}" type="pres">
      <dgm:prSet presAssocID="{193A616C-10CF-42EB-8A5A-95FF100C49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D026E-BFF7-4468-A0C1-E1D912DBE4FC}" type="pres">
      <dgm:prSet presAssocID="{302E0FD7-0D62-431E-9045-E382FA00E46B}" presName="Name8" presStyleCnt="0"/>
      <dgm:spPr/>
    </dgm:pt>
    <dgm:pt modelId="{988E7B10-7382-43A5-8C10-C26C29232611}" type="pres">
      <dgm:prSet presAssocID="{302E0FD7-0D62-431E-9045-E382FA00E46B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6D35DA-3000-4BBC-A475-CD4ECA12F8D0}" type="pres">
      <dgm:prSet presAssocID="{302E0FD7-0D62-431E-9045-E382FA00E46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043F55-74B2-4E9E-9881-11A94BF8EA25}" type="pres">
      <dgm:prSet presAssocID="{440A3EDB-90ED-4185-9999-4862C85C74AA}" presName="Name8" presStyleCnt="0"/>
      <dgm:spPr/>
    </dgm:pt>
    <dgm:pt modelId="{A257DC6B-D18E-4D82-9CF8-23BD7C742E67}" type="pres">
      <dgm:prSet presAssocID="{440A3EDB-90ED-4185-9999-4862C85C74AA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86B38-2706-429B-B78B-A66F28C9C086}" type="pres">
      <dgm:prSet presAssocID="{440A3EDB-90ED-4185-9999-4862C85C74A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61711-BB45-4C57-8B4E-FD1CE7EAD72A}" type="pres">
      <dgm:prSet presAssocID="{241DDCB6-DFD9-4DB5-B483-47BE851E925F}" presName="Name8" presStyleCnt="0"/>
      <dgm:spPr/>
    </dgm:pt>
    <dgm:pt modelId="{D96A3996-C089-4512-BCBE-2D0BCB969AB3}" type="pres">
      <dgm:prSet presAssocID="{241DDCB6-DFD9-4DB5-B483-47BE851E925F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AD032B-30CE-4EBB-B59F-C437E0899EC2}" type="pres">
      <dgm:prSet presAssocID="{241DDCB6-DFD9-4DB5-B483-47BE851E92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9A293A8-A918-4FAA-A09A-76030F3545B9}" type="presOf" srcId="{241DDCB6-DFD9-4DB5-B483-47BE851E925F}" destId="{4BAD032B-30CE-4EBB-B59F-C437E0899EC2}" srcOrd="1" destOrd="0" presId="urn:microsoft.com/office/officeart/2005/8/layout/pyramid3"/>
    <dgm:cxn modelId="{E4ADB12A-AAF9-4F3B-890A-FE87187101DA}" type="presOf" srcId="{193A616C-10CF-42EB-8A5A-95FF100C491F}" destId="{E92816FE-5C83-4504-B4BD-F641B85179EF}" srcOrd="1" destOrd="0" presId="urn:microsoft.com/office/officeart/2005/8/layout/pyramid3"/>
    <dgm:cxn modelId="{FCD6B9EB-9F24-4FC0-9437-B624014E7540}" type="presOf" srcId="{73195887-A82A-42B7-A4D7-887F9E14D387}" destId="{A55F9B74-7561-4970-AF8E-B851DC031427}" srcOrd="0" destOrd="0" presId="urn:microsoft.com/office/officeart/2005/8/layout/pyramid3"/>
    <dgm:cxn modelId="{3BA36225-91AE-4F5D-B50B-E05F62A70116}" srcId="{D0D5EE6A-0C82-4033-8113-2DD94D447E2F}" destId="{193A616C-10CF-42EB-8A5A-95FF100C491F}" srcOrd="1" destOrd="0" parTransId="{537EE4EE-9F5A-455D-84F9-356FBF6BF1FC}" sibTransId="{F14638A7-79B7-42F9-862A-68A94D92301E}"/>
    <dgm:cxn modelId="{66F15038-15D3-4439-82D8-E9F445CCE457}" srcId="{D0D5EE6A-0C82-4033-8113-2DD94D447E2F}" destId="{73195887-A82A-42B7-A4D7-887F9E14D387}" srcOrd="0" destOrd="0" parTransId="{18902680-C419-455A-A31D-80F489F1285D}" sibTransId="{093DAD7D-317C-4137-A4D8-D6911A2CA4A5}"/>
    <dgm:cxn modelId="{3838233F-129A-4F2C-8977-5A145A19F691}" type="presOf" srcId="{440A3EDB-90ED-4185-9999-4862C85C74AA}" destId="{A257DC6B-D18E-4D82-9CF8-23BD7C742E67}" srcOrd="0" destOrd="0" presId="urn:microsoft.com/office/officeart/2005/8/layout/pyramid3"/>
    <dgm:cxn modelId="{0A219269-9D62-40FD-B0EB-F19CB5F5FDA0}" srcId="{D0D5EE6A-0C82-4033-8113-2DD94D447E2F}" destId="{440A3EDB-90ED-4185-9999-4862C85C74AA}" srcOrd="3" destOrd="0" parTransId="{A623CCBA-30D6-4B52-8D1E-8E2E965B9CAF}" sibTransId="{10529DFD-7C7E-4F97-B29B-C03119FF0B84}"/>
    <dgm:cxn modelId="{769ECB1B-7658-4B20-91C2-033E43147836}" srcId="{D0D5EE6A-0C82-4033-8113-2DD94D447E2F}" destId="{241DDCB6-DFD9-4DB5-B483-47BE851E925F}" srcOrd="4" destOrd="0" parTransId="{0E50BC94-CE5A-405B-BDE0-4CECE1F6CE29}" sibTransId="{3D78256E-BA29-4CA6-876D-A1324368A089}"/>
    <dgm:cxn modelId="{F4A65854-4322-49A6-9C38-B40EC3AC7D1E}" type="presOf" srcId="{241DDCB6-DFD9-4DB5-B483-47BE851E925F}" destId="{D96A3996-C089-4512-BCBE-2D0BCB969AB3}" srcOrd="0" destOrd="0" presId="urn:microsoft.com/office/officeart/2005/8/layout/pyramid3"/>
    <dgm:cxn modelId="{CCBB5181-0C08-4B90-BD9A-4A3DCF206B5F}" type="presOf" srcId="{D0D5EE6A-0C82-4033-8113-2DD94D447E2F}" destId="{29681353-7E41-4946-894D-E2467F2D6CEC}" srcOrd="0" destOrd="0" presId="urn:microsoft.com/office/officeart/2005/8/layout/pyramid3"/>
    <dgm:cxn modelId="{ABD6722F-D777-4068-B018-5CA4928C17C4}" srcId="{D0D5EE6A-0C82-4033-8113-2DD94D447E2F}" destId="{302E0FD7-0D62-431E-9045-E382FA00E46B}" srcOrd="2" destOrd="0" parTransId="{F6DF932E-49A4-4121-AC98-89D31F93B9A7}" sibTransId="{B35BADBF-F35A-448B-9AAA-0561C21AACA4}"/>
    <dgm:cxn modelId="{DF30407C-A30B-4508-BEA6-9EC36202E267}" type="presOf" srcId="{193A616C-10CF-42EB-8A5A-95FF100C491F}" destId="{F27EAA62-14D7-469D-B30F-7DDAC1455A34}" srcOrd="0" destOrd="0" presId="urn:microsoft.com/office/officeart/2005/8/layout/pyramid3"/>
    <dgm:cxn modelId="{371F831E-A8B8-4C25-8AA4-9AF1846857BB}" type="presOf" srcId="{440A3EDB-90ED-4185-9999-4862C85C74AA}" destId="{82386B38-2706-429B-B78B-A66F28C9C086}" srcOrd="1" destOrd="0" presId="urn:microsoft.com/office/officeart/2005/8/layout/pyramid3"/>
    <dgm:cxn modelId="{6A7E1D01-1132-4C7D-A2BC-81C28AF9AE7B}" type="presOf" srcId="{73195887-A82A-42B7-A4D7-887F9E14D387}" destId="{C946C97A-AA3A-4032-8587-91D06CFBA020}" srcOrd="1" destOrd="0" presId="urn:microsoft.com/office/officeart/2005/8/layout/pyramid3"/>
    <dgm:cxn modelId="{B52A6795-79A1-4795-8936-7A3BC7F5B71F}" type="presOf" srcId="{302E0FD7-0D62-431E-9045-E382FA00E46B}" destId="{376D35DA-3000-4BBC-A475-CD4ECA12F8D0}" srcOrd="1" destOrd="0" presId="urn:microsoft.com/office/officeart/2005/8/layout/pyramid3"/>
    <dgm:cxn modelId="{4515C308-CEA2-4861-B86E-8D0505208092}" type="presOf" srcId="{302E0FD7-0D62-431E-9045-E382FA00E46B}" destId="{988E7B10-7382-43A5-8C10-C26C29232611}" srcOrd="0" destOrd="0" presId="urn:microsoft.com/office/officeart/2005/8/layout/pyramid3"/>
    <dgm:cxn modelId="{63C37148-4B5C-4612-828F-87712C5A878C}" type="presParOf" srcId="{29681353-7E41-4946-894D-E2467F2D6CEC}" destId="{328D6293-617B-4D7F-8C44-31605B60AF7C}" srcOrd="0" destOrd="0" presId="urn:microsoft.com/office/officeart/2005/8/layout/pyramid3"/>
    <dgm:cxn modelId="{2C8989BD-1573-4B94-B522-206A3B5074D5}" type="presParOf" srcId="{328D6293-617B-4D7F-8C44-31605B60AF7C}" destId="{A55F9B74-7561-4970-AF8E-B851DC031427}" srcOrd="0" destOrd="0" presId="urn:microsoft.com/office/officeart/2005/8/layout/pyramid3"/>
    <dgm:cxn modelId="{3000352E-227F-4C06-97BC-8BB395006EF5}" type="presParOf" srcId="{328D6293-617B-4D7F-8C44-31605B60AF7C}" destId="{C946C97A-AA3A-4032-8587-91D06CFBA020}" srcOrd="1" destOrd="0" presId="urn:microsoft.com/office/officeart/2005/8/layout/pyramid3"/>
    <dgm:cxn modelId="{F9D07642-B99B-4CAD-A97A-0205D5084089}" type="presParOf" srcId="{29681353-7E41-4946-894D-E2467F2D6CEC}" destId="{AEC80888-FE77-4DC2-AB39-92E1294FE113}" srcOrd="1" destOrd="0" presId="urn:microsoft.com/office/officeart/2005/8/layout/pyramid3"/>
    <dgm:cxn modelId="{9376777B-FFF2-45F1-99CE-81EC91243F97}" type="presParOf" srcId="{AEC80888-FE77-4DC2-AB39-92E1294FE113}" destId="{F27EAA62-14D7-469D-B30F-7DDAC1455A34}" srcOrd="0" destOrd="0" presId="urn:microsoft.com/office/officeart/2005/8/layout/pyramid3"/>
    <dgm:cxn modelId="{16010CC7-6965-4410-A4D6-3DB576E27878}" type="presParOf" srcId="{AEC80888-FE77-4DC2-AB39-92E1294FE113}" destId="{E92816FE-5C83-4504-B4BD-F641B85179EF}" srcOrd="1" destOrd="0" presId="urn:microsoft.com/office/officeart/2005/8/layout/pyramid3"/>
    <dgm:cxn modelId="{ADB56C70-242A-4467-9411-6EA44F84A14C}" type="presParOf" srcId="{29681353-7E41-4946-894D-E2467F2D6CEC}" destId="{D53D026E-BFF7-4468-A0C1-E1D912DBE4FC}" srcOrd="2" destOrd="0" presId="urn:microsoft.com/office/officeart/2005/8/layout/pyramid3"/>
    <dgm:cxn modelId="{BCB951E3-E7C2-441B-8A27-7019B9AF0897}" type="presParOf" srcId="{D53D026E-BFF7-4468-A0C1-E1D912DBE4FC}" destId="{988E7B10-7382-43A5-8C10-C26C29232611}" srcOrd="0" destOrd="0" presId="urn:microsoft.com/office/officeart/2005/8/layout/pyramid3"/>
    <dgm:cxn modelId="{7D45581E-17D4-41E0-A5AB-1FB8596E6C37}" type="presParOf" srcId="{D53D026E-BFF7-4468-A0C1-E1D912DBE4FC}" destId="{376D35DA-3000-4BBC-A475-CD4ECA12F8D0}" srcOrd="1" destOrd="0" presId="urn:microsoft.com/office/officeart/2005/8/layout/pyramid3"/>
    <dgm:cxn modelId="{A98089D0-772A-4A16-8D2E-786E999435EC}" type="presParOf" srcId="{29681353-7E41-4946-894D-E2467F2D6CEC}" destId="{01043F55-74B2-4E9E-9881-11A94BF8EA25}" srcOrd="3" destOrd="0" presId="urn:microsoft.com/office/officeart/2005/8/layout/pyramid3"/>
    <dgm:cxn modelId="{8F997B4F-C190-4AE2-A002-F097D149FE34}" type="presParOf" srcId="{01043F55-74B2-4E9E-9881-11A94BF8EA25}" destId="{A257DC6B-D18E-4D82-9CF8-23BD7C742E67}" srcOrd="0" destOrd="0" presId="urn:microsoft.com/office/officeart/2005/8/layout/pyramid3"/>
    <dgm:cxn modelId="{DD5ABC62-4743-4293-8793-48D60CCF9152}" type="presParOf" srcId="{01043F55-74B2-4E9E-9881-11A94BF8EA25}" destId="{82386B38-2706-429B-B78B-A66F28C9C086}" srcOrd="1" destOrd="0" presId="urn:microsoft.com/office/officeart/2005/8/layout/pyramid3"/>
    <dgm:cxn modelId="{047CFEE7-2F11-4013-8709-B2EA3701D413}" type="presParOf" srcId="{29681353-7E41-4946-894D-E2467F2D6CEC}" destId="{8DF61711-BB45-4C57-8B4E-FD1CE7EAD72A}" srcOrd="4" destOrd="0" presId="urn:microsoft.com/office/officeart/2005/8/layout/pyramid3"/>
    <dgm:cxn modelId="{26531138-85FC-404B-B9F3-C0EA43915503}" type="presParOf" srcId="{8DF61711-BB45-4C57-8B4E-FD1CE7EAD72A}" destId="{D96A3996-C089-4512-BCBE-2D0BCB969AB3}" srcOrd="0" destOrd="0" presId="urn:microsoft.com/office/officeart/2005/8/layout/pyramid3"/>
    <dgm:cxn modelId="{710AB0D1-5C4D-4784-818B-705E2497C2EE}" type="presParOf" srcId="{8DF61711-BB45-4C57-8B4E-FD1CE7EAD72A}" destId="{4BAD032B-30CE-4EBB-B59F-C437E0899EC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852E62-BFCF-40A5-A4A3-119CE778A32B}" type="doc">
      <dgm:prSet loTypeId="urn:microsoft.com/office/officeart/2005/8/layout/vList4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8D2C1C77-BE27-4ACC-84E6-9B1BBD2BADFB}">
      <dgm:prSet phldrT="[Text]"/>
      <dgm:spPr/>
      <dgm:t>
        <a:bodyPr/>
        <a:lstStyle/>
        <a:p>
          <a:r>
            <a:rPr lang="en-US" dirty="0" err="1" smtClean="0"/>
            <a:t>menggambarkan</a:t>
          </a:r>
          <a:r>
            <a:rPr lang="en-US" dirty="0" smtClean="0"/>
            <a:t> </a:t>
          </a:r>
          <a:r>
            <a:rPr lang="en-US" dirty="0" err="1" smtClean="0"/>
            <a:t>bagaimana</a:t>
          </a:r>
          <a:r>
            <a:rPr lang="en-US" dirty="0" smtClean="0"/>
            <a:t> </a:t>
          </a:r>
          <a:r>
            <a:rPr lang="en-US" dirty="0" err="1" smtClean="0"/>
            <a:t>keterkaitan</a:t>
          </a:r>
          <a:r>
            <a:rPr lang="en-US" dirty="0" smtClean="0"/>
            <a:t> </a:t>
          </a:r>
          <a:r>
            <a:rPr lang="en-US" dirty="0" err="1" smtClean="0"/>
            <a:t>antara</a:t>
          </a:r>
          <a:r>
            <a:rPr lang="en-US" dirty="0" smtClean="0"/>
            <a:t> </a:t>
          </a:r>
          <a:r>
            <a:rPr lang="en-US" dirty="0" err="1" smtClean="0"/>
            <a:t>teori</a:t>
          </a:r>
          <a:r>
            <a:rPr lang="en-US" dirty="0" smtClean="0"/>
            <a:t> (</a:t>
          </a:r>
          <a:r>
            <a:rPr lang="en-US" dirty="0" err="1" smtClean="0"/>
            <a:t>atau</a:t>
          </a:r>
          <a:r>
            <a:rPr lang="en-US" dirty="0" smtClean="0"/>
            <a:t> </a:t>
          </a:r>
          <a:r>
            <a:rPr lang="en-US" dirty="0" err="1" smtClean="0"/>
            <a:t>variabel</a:t>
          </a:r>
          <a:r>
            <a:rPr lang="en-US" dirty="0" smtClean="0"/>
            <a:t>) yang </a:t>
          </a:r>
          <a:r>
            <a:rPr lang="en-US" dirty="0" err="1" smtClean="0"/>
            <a:t>satu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teori</a:t>
          </a:r>
          <a:r>
            <a:rPr lang="en-US" dirty="0" smtClean="0"/>
            <a:t> (</a:t>
          </a:r>
          <a:r>
            <a:rPr lang="en-US" dirty="0" err="1" smtClean="0"/>
            <a:t>variabel</a:t>
          </a:r>
          <a:r>
            <a:rPr lang="en-US" dirty="0" smtClean="0"/>
            <a:t>) </a:t>
          </a:r>
          <a:r>
            <a:rPr lang="en-US" dirty="0" err="1" smtClean="0"/>
            <a:t>lainnya</a:t>
          </a:r>
          <a:endParaRPr lang="en-US" dirty="0"/>
        </a:p>
      </dgm:t>
    </dgm:pt>
    <dgm:pt modelId="{5425D3B3-DE26-488F-BB8E-40F0923CB6DD}" type="parTrans" cxnId="{EBA31342-5996-4970-BEBA-81CCD975CC6D}">
      <dgm:prSet/>
      <dgm:spPr/>
      <dgm:t>
        <a:bodyPr/>
        <a:lstStyle/>
        <a:p>
          <a:endParaRPr lang="en-US"/>
        </a:p>
      </dgm:t>
    </dgm:pt>
    <dgm:pt modelId="{C9FDDBE8-20BA-4874-AA40-A78C7A00C272}" type="sibTrans" cxnId="{EBA31342-5996-4970-BEBA-81CCD975CC6D}">
      <dgm:prSet/>
      <dgm:spPr/>
      <dgm:t>
        <a:bodyPr/>
        <a:lstStyle/>
        <a:p>
          <a:endParaRPr lang="en-US"/>
        </a:p>
      </dgm:t>
    </dgm:pt>
    <dgm:pt modelId="{5AAFE59A-17A7-4492-AE35-12551A93D3EF}" type="pres">
      <dgm:prSet presAssocID="{13852E62-BFCF-40A5-A4A3-119CE778A32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6195D1-6D28-4FB1-9238-C811DED665CB}" type="pres">
      <dgm:prSet presAssocID="{8D2C1C77-BE27-4ACC-84E6-9B1BBD2BADFB}" presName="comp" presStyleCnt="0"/>
      <dgm:spPr/>
      <dgm:t>
        <a:bodyPr/>
        <a:lstStyle/>
        <a:p>
          <a:endParaRPr lang="en-US"/>
        </a:p>
      </dgm:t>
    </dgm:pt>
    <dgm:pt modelId="{F4AF5729-FF31-4CE2-9433-20E57D6D9476}" type="pres">
      <dgm:prSet presAssocID="{8D2C1C77-BE27-4ACC-84E6-9B1BBD2BADFB}" presName="box" presStyleLbl="node1" presStyleIdx="0" presStyleCnt="1"/>
      <dgm:spPr/>
      <dgm:t>
        <a:bodyPr/>
        <a:lstStyle/>
        <a:p>
          <a:endParaRPr lang="en-US"/>
        </a:p>
      </dgm:t>
    </dgm:pt>
    <dgm:pt modelId="{7FF422E1-CBA4-4582-8AD6-E4CB8A9A2C91}" type="pres">
      <dgm:prSet presAssocID="{8D2C1C77-BE27-4ACC-84E6-9B1BBD2BADFB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E6B5459-3378-4CA0-B18E-4952A139687A}" type="pres">
      <dgm:prSet presAssocID="{8D2C1C77-BE27-4ACC-84E6-9B1BBD2BADFB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A31342-5996-4970-BEBA-81CCD975CC6D}" srcId="{13852E62-BFCF-40A5-A4A3-119CE778A32B}" destId="{8D2C1C77-BE27-4ACC-84E6-9B1BBD2BADFB}" srcOrd="0" destOrd="0" parTransId="{5425D3B3-DE26-488F-BB8E-40F0923CB6DD}" sibTransId="{C9FDDBE8-20BA-4874-AA40-A78C7A00C272}"/>
    <dgm:cxn modelId="{4AAD346E-1E1E-4D00-9075-AB4E4BBCB1C1}" type="presOf" srcId="{8D2C1C77-BE27-4ACC-84E6-9B1BBD2BADFB}" destId="{F4AF5729-FF31-4CE2-9433-20E57D6D9476}" srcOrd="0" destOrd="0" presId="urn:microsoft.com/office/officeart/2005/8/layout/vList4"/>
    <dgm:cxn modelId="{508ECE61-60BE-4E3D-BFD2-058026D2C2F4}" type="presOf" srcId="{13852E62-BFCF-40A5-A4A3-119CE778A32B}" destId="{5AAFE59A-17A7-4492-AE35-12551A93D3EF}" srcOrd="0" destOrd="0" presId="urn:microsoft.com/office/officeart/2005/8/layout/vList4"/>
    <dgm:cxn modelId="{E4649FAD-4B3B-4AEE-A608-9CEDD068F753}" type="presOf" srcId="{8D2C1C77-BE27-4ACC-84E6-9B1BBD2BADFB}" destId="{6E6B5459-3378-4CA0-B18E-4952A139687A}" srcOrd="1" destOrd="0" presId="urn:microsoft.com/office/officeart/2005/8/layout/vList4"/>
    <dgm:cxn modelId="{50524052-6D0C-4B6E-9B6D-068EF3F79DCC}" type="presParOf" srcId="{5AAFE59A-17A7-4492-AE35-12551A93D3EF}" destId="{766195D1-6D28-4FB1-9238-C811DED665CB}" srcOrd="0" destOrd="0" presId="urn:microsoft.com/office/officeart/2005/8/layout/vList4"/>
    <dgm:cxn modelId="{8CD08360-B886-41F3-A8F6-5E50B0F3FB1E}" type="presParOf" srcId="{766195D1-6D28-4FB1-9238-C811DED665CB}" destId="{F4AF5729-FF31-4CE2-9433-20E57D6D9476}" srcOrd="0" destOrd="0" presId="urn:microsoft.com/office/officeart/2005/8/layout/vList4"/>
    <dgm:cxn modelId="{F28E7376-AF57-4976-A7C2-547FBE55B072}" type="presParOf" srcId="{766195D1-6D28-4FB1-9238-C811DED665CB}" destId="{7FF422E1-CBA4-4582-8AD6-E4CB8A9A2C91}" srcOrd="1" destOrd="0" presId="urn:microsoft.com/office/officeart/2005/8/layout/vList4"/>
    <dgm:cxn modelId="{6D9C6DD5-FC26-453C-B358-974651CFE09D}" type="presParOf" srcId="{766195D1-6D28-4FB1-9238-C811DED665CB}" destId="{6E6B5459-3378-4CA0-B18E-4952A139687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852E62-BFCF-40A5-A4A3-119CE778A32B}" type="doc">
      <dgm:prSet loTypeId="urn:microsoft.com/office/officeart/2005/8/layout/vList4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8D2C1C77-BE27-4ACC-84E6-9B1BBD2BADFB}">
      <dgm:prSet phldrT="[Text]"/>
      <dgm:spPr/>
      <dgm:t>
        <a:bodyPr/>
        <a:lstStyle/>
        <a:p>
          <a:r>
            <a:rPr lang="en-US" dirty="0" err="1" smtClean="0"/>
            <a:t>Bagaimana</a:t>
          </a:r>
          <a:r>
            <a:rPr lang="en-US" dirty="0" smtClean="0"/>
            <a:t> </a:t>
          </a:r>
          <a:r>
            <a:rPr lang="en-US" dirty="0" err="1" smtClean="0"/>
            <a:t>keterkaitan</a:t>
          </a:r>
          <a:r>
            <a:rPr lang="en-US" dirty="0" smtClean="0"/>
            <a:t> </a:t>
          </a:r>
          <a:r>
            <a:rPr lang="en-US" dirty="0" err="1" smtClean="0"/>
            <a:t>antar</a:t>
          </a:r>
          <a:r>
            <a:rPr lang="en-US" dirty="0" smtClean="0"/>
            <a:t> </a:t>
          </a:r>
          <a:r>
            <a:rPr lang="en-US" dirty="0" err="1" smtClean="0"/>
            <a:t>teori</a:t>
          </a:r>
          <a:r>
            <a:rPr lang="en-US" dirty="0" smtClean="0"/>
            <a:t> (</a:t>
          </a:r>
          <a:r>
            <a:rPr lang="en-US" dirty="0" err="1" smtClean="0"/>
            <a:t>variabel</a:t>
          </a:r>
          <a:r>
            <a:rPr lang="en-US" dirty="0" smtClean="0"/>
            <a:t>)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rangka</a:t>
          </a:r>
          <a:r>
            <a:rPr lang="en-US" dirty="0" smtClean="0"/>
            <a:t> </a:t>
          </a:r>
          <a:r>
            <a:rPr lang="en-US" dirty="0" err="1" smtClean="0"/>
            <a:t>menjawab</a:t>
          </a:r>
          <a:r>
            <a:rPr lang="en-US" dirty="0" smtClean="0"/>
            <a:t> </a:t>
          </a:r>
          <a:r>
            <a:rPr lang="en-US" dirty="0" err="1" smtClean="0"/>
            <a:t>tujuan-tujuan</a:t>
          </a:r>
          <a:r>
            <a:rPr lang="en-US" dirty="0" smtClean="0"/>
            <a:t> </a:t>
          </a:r>
          <a:r>
            <a:rPr lang="en-US" dirty="0" err="1" smtClean="0"/>
            <a:t>penelitian</a:t>
          </a:r>
          <a:endParaRPr lang="en-US" dirty="0"/>
        </a:p>
      </dgm:t>
    </dgm:pt>
    <dgm:pt modelId="{5425D3B3-DE26-488F-BB8E-40F0923CB6DD}" type="parTrans" cxnId="{EBA31342-5996-4970-BEBA-81CCD975CC6D}">
      <dgm:prSet/>
      <dgm:spPr/>
      <dgm:t>
        <a:bodyPr/>
        <a:lstStyle/>
        <a:p>
          <a:endParaRPr lang="en-US"/>
        </a:p>
      </dgm:t>
    </dgm:pt>
    <dgm:pt modelId="{C9FDDBE8-20BA-4874-AA40-A78C7A00C272}" type="sibTrans" cxnId="{EBA31342-5996-4970-BEBA-81CCD975CC6D}">
      <dgm:prSet/>
      <dgm:spPr/>
      <dgm:t>
        <a:bodyPr/>
        <a:lstStyle/>
        <a:p>
          <a:endParaRPr lang="en-US"/>
        </a:p>
      </dgm:t>
    </dgm:pt>
    <dgm:pt modelId="{5AAFE59A-17A7-4492-AE35-12551A93D3EF}" type="pres">
      <dgm:prSet presAssocID="{13852E62-BFCF-40A5-A4A3-119CE778A32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6195D1-6D28-4FB1-9238-C811DED665CB}" type="pres">
      <dgm:prSet presAssocID="{8D2C1C77-BE27-4ACC-84E6-9B1BBD2BADFB}" presName="comp" presStyleCnt="0"/>
      <dgm:spPr/>
      <dgm:t>
        <a:bodyPr/>
        <a:lstStyle/>
        <a:p>
          <a:endParaRPr lang="en-US"/>
        </a:p>
      </dgm:t>
    </dgm:pt>
    <dgm:pt modelId="{F4AF5729-FF31-4CE2-9433-20E57D6D9476}" type="pres">
      <dgm:prSet presAssocID="{8D2C1C77-BE27-4ACC-84E6-9B1BBD2BADFB}" presName="box" presStyleLbl="node1" presStyleIdx="0" presStyleCnt="1"/>
      <dgm:spPr/>
      <dgm:t>
        <a:bodyPr/>
        <a:lstStyle/>
        <a:p>
          <a:endParaRPr lang="en-US"/>
        </a:p>
      </dgm:t>
    </dgm:pt>
    <dgm:pt modelId="{7FF422E1-CBA4-4582-8AD6-E4CB8A9A2C91}" type="pres">
      <dgm:prSet presAssocID="{8D2C1C77-BE27-4ACC-84E6-9B1BBD2BADFB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E6B5459-3378-4CA0-B18E-4952A139687A}" type="pres">
      <dgm:prSet presAssocID="{8D2C1C77-BE27-4ACC-84E6-9B1BBD2BADFB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0614A4-D434-42E9-A6AF-D16C2BBE161B}" type="presOf" srcId="{8D2C1C77-BE27-4ACC-84E6-9B1BBD2BADFB}" destId="{6E6B5459-3378-4CA0-B18E-4952A139687A}" srcOrd="1" destOrd="0" presId="urn:microsoft.com/office/officeart/2005/8/layout/vList4"/>
    <dgm:cxn modelId="{6A134236-2033-4A47-9299-92816BBE8CB0}" type="presOf" srcId="{8D2C1C77-BE27-4ACC-84E6-9B1BBD2BADFB}" destId="{F4AF5729-FF31-4CE2-9433-20E57D6D9476}" srcOrd="0" destOrd="0" presId="urn:microsoft.com/office/officeart/2005/8/layout/vList4"/>
    <dgm:cxn modelId="{BC29AF83-2549-4806-82B8-0EA6F57F56E9}" type="presOf" srcId="{13852E62-BFCF-40A5-A4A3-119CE778A32B}" destId="{5AAFE59A-17A7-4492-AE35-12551A93D3EF}" srcOrd="0" destOrd="0" presId="urn:microsoft.com/office/officeart/2005/8/layout/vList4"/>
    <dgm:cxn modelId="{EBA31342-5996-4970-BEBA-81CCD975CC6D}" srcId="{13852E62-BFCF-40A5-A4A3-119CE778A32B}" destId="{8D2C1C77-BE27-4ACC-84E6-9B1BBD2BADFB}" srcOrd="0" destOrd="0" parTransId="{5425D3B3-DE26-488F-BB8E-40F0923CB6DD}" sibTransId="{C9FDDBE8-20BA-4874-AA40-A78C7A00C272}"/>
    <dgm:cxn modelId="{8531281C-A631-4378-B2C4-92C7810F4047}" type="presParOf" srcId="{5AAFE59A-17A7-4492-AE35-12551A93D3EF}" destId="{766195D1-6D28-4FB1-9238-C811DED665CB}" srcOrd="0" destOrd="0" presId="urn:microsoft.com/office/officeart/2005/8/layout/vList4"/>
    <dgm:cxn modelId="{65DD12F3-6087-4C7B-85F1-8CF99ED316B4}" type="presParOf" srcId="{766195D1-6D28-4FB1-9238-C811DED665CB}" destId="{F4AF5729-FF31-4CE2-9433-20E57D6D9476}" srcOrd="0" destOrd="0" presId="urn:microsoft.com/office/officeart/2005/8/layout/vList4"/>
    <dgm:cxn modelId="{661DE7DA-3CA7-4753-AA56-05F94D285101}" type="presParOf" srcId="{766195D1-6D28-4FB1-9238-C811DED665CB}" destId="{7FF422E1-CBA4-4582-8AD6-E4CB8A9A2C91}" srcOrd="1" destOrd="0" presId="urn:microsoft.com/office/officeart/2005/8/layout/vList4"/>
    <dgm:cxn modelId="{AF27CE5C-14AA-4B92-8D7E-05FBD4518052}" type="presParOf" srcId="{766195D1-6D28-4FB1-9238-C811DED665CB}" destId="{6E6B5459-3378-4CA0-B18E-4952A139687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3852E62-BFCF-40A5-A4A3-119CE778A32B}" type="doc">
      <dgm:prSet loTypeId="urn:microsoft.com/office/officeart/2005/8/layout/vList4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8D2C1C77-BE27-4ACC-84E6-9B1BBD2BADFB}">
      <dgm:prSet phldrT="[Text]"/>
      <dgm:spPr/>
      <dgm:t>
        <a:bodyPr/>
        <a:lstStyle/>
        <a:p>
          <a:r>
            <a:rPr lang="en-US" dirty="0" err="1" smtClean="0"/>
            <a:t>Bagaimana</a:t>
          </a:r>
          <a:r>
            <a:rPr lang="en-US" dirty="0" smtClean="0"/>
            <a:t> </a:t>
          </a:r>
          <a:r>
            <a:rPr lang="en-US" dirty="0" err="1" smtClean="0"/>
            <a:t>langkah-langkah</a:t>
          </a:r>
          <a:r>
            <a:rPr lang="en-US" dirty="0" smtClean="0"/>
            <a:t> yang </a:t>
          </a:r>
          <a:r>
            <a:rPr lang="en-US" dirty="0" err="1" smtClean="0"/>
            <a:t>akan</a:t>
          </a:r>
          <a:r>
            <a:rPr lang="en-US" dirty="0" smtClean="0"/>
            <a:t> </a:t>
          </a:r>
          <a:r>
            <a:rPr lang="en-US" dirty="0" err="1" smtClean="0"/>
            <a:t>ditempuh</a:t>
          </a:r>
          <a:r>
            <a:rPr lang="en-US" dirty="0" smtClean="0"/>
            <a:t> </a:t>
          </a:r>
          <a:r>
            <a:rPr lang="en-US" dirty="0" err="1" smtClean="0"/>
            <a:t>dalam</a:t>
          </a:r>
          <a:r>
            <a:rPr lang="en-US" dirty="0" smtClean="0"/>
            <a:t> </a:t>
          </a:r>
          <a:r>
            <a:rPr lang="en-US" dirty="0" err="1" smtClean="0"/>
            <a:t>menjawab</a:t>
          </a:r>
          <a:r>
            <a:rPr lang="en-US" dirty="0" smtClean="0"/>
            <a:t> </a:t>
          </a:r>
          <a:r>
            <a:rPr lang="en-US" dirty="0" err="1" smtClean="0"/>
            <a:t>masing-masing</a:t>
          </a:r>
          <a:r>
            <a:rPr lang="en-US" dirty="0" smtClean="0"/>
            <a:t> </a:t>
          </a:r>
          <a:r>
            <a:rPr lang="en-US" dirty="0" err="1" smtClean="0"/>
            <a:t>tujuan</a:t>
          </a:r>
          <a:r>
            <a:rPr lang="en-US" dirty="0" smtClean="0"/>
            <a:t> </a:t>
          </a:r>
          <a:r>
            <a:rPr lang="en-US" dirty="0" err="1" smtClean="0"/>
            <a:t>penelitian</a:t>
          </a:r>
          <a:endParaRPr lang="en-US" dirty="0"/>
        </a:p>
      </dgm:t>
    </dgm:pt>
    <dgm:pt modelId="{5425D3B3-DE26-488F-BB8E-40F0923CB6DD}" type="parTrans" cxnId="{EBA31342-5996-4970-BEBA-81CCD975CC6D}">
      <dgm:prSet/>
      <dgm:spPr/>
      <dgm:t>
        <a:bodyPr/>
        <a:lstStyle/>
        <a:p>
          <a:endParaRPr lang="en-US"/>
        </a:p>
      </dgm:t>
    </dgm:pt>
    <dgm:pt modelId="{C9FDDBE8-20BA-4874-AA40-A78C7A00C272}" type="sibTrans" cxnId="{EBA31342-5996-4970-BEBA-81CCD975CC6D}">
      <dgm:prSet/>
      <dgm:spPr/>
      <dgm:t>
        <a:bodyPr/>
        <a:lstStyle/>
        <a:p>
          <a:endParaRPr lang="en-US"/>
        </a:p>
      </dgm:t>
    </dgm:pt>
    <dgm:pt modelId="{5AAFE59A-17A7-4492-AE35-12551A93D3EF}" type="pres">
      <dgm:prSet presAssocID="{13852E62-BFCF-40A5-A4A3-119CE778A32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6195D1-6D28-4FB1-9238-C811DED665CB}" type="pres">
      <dgm:prSet presAssocID="{8D2C1C77-BE27-4ACC-84E6-9B1BBD2BADFB}" presName="comp" presStyleCnt="0"/>
      <dgm:spPr/>
      <dgm:t>
        <a:bodyPr/>
        <a:lstStyle/>
        <a:p>
          <a:endParaRPr lang="en-US"/>
        </a:p>
      </dgm:t>
    </dgm:pt>
    <dgm:pt modelId="{F4AF5729-FF31-4CE2-9433-20E57D6D9476}" type="pres">
      <dgm:prSet presAssocID="{8D2C1C77-BE27-4ACC-84E6-9B1BBD2BADFB}" presName="box" presStyleLbl="node1" presStyleIdx="0" presStyleCnt="1"/>
      <dgm:spPr/>
      <dgm:t>
        <a:bodyPr/>
        <a:lstStyle/>
        <a:p>
          <a:endParaRPr lang="en-US"/>
        </a:p>
      </dgm:t>
    </dgm:pt>
    <dgm:pt modelId="{7FF422E1-CBA4-4582-8AD6-E4CB8A9A2C91}" type="pres">
      <dgm:prSet presAssocID="{8D2C1C77-BE27-4ACC-84E6-9B1BBD2BADFB}" presName="img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E6B5459-3378-4CA0-B18E-4952A139687A}" type="pres">
      <dgm:prSet presAssocID="{8D2C1C77-BE27-4ACC-84E6-9B1BBD2BADFB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A31342-5996-4970-BEBA-81CCD975CC6D}" srcId="{13852E62-BFCF-40A5-A4A3-119CE778A32B}" destId="{8D2C1C77-BE27-4ACC-84E6-9B1BBD2BADFB}" srcOrd="0" destOrd="0" parTransId="{5425D3B3-DE26-488F-BB8E-40F0923CB6DD}" sibTransId="{C9FDDBE8-20BA-4874-AA40-A78C7A00C272}"/>
    <dgm:cxn modelId="{708847CC-63BE-4CF5-BE20-73318A09C3F1}" type="presOf" srcId="{8D2C1C77-BE27-4ACC-84E6-9B1BBD2BADFB}" destId="{6E6B5459-3378-4CA0-B18E-4952A139687A}" srcOrd="1" destOrd="0" presId="urn:microsoft.com/office/officeart/2005/8/layout/vList4"/>
    <dgm:cxn modelId="{2E409337-AB7B-40F5-B52D-64CA9694B331}" type="presOf" srcId="{13852E62-BFCF-40A5-A4A3-119CE778A32B}" destId="{5AAFE59A-17A7-4492-AE35-12551A93D3EF}" srcOrd="0" destOrd="0" presId="urn:microsoft.com/office/officeart/2005/8/layout/vList4"/>
    <dgm:cxn modelId="{E4210AB7-9DA1-4C2F-8B34-97BE28CFF340}" type="presOf" srcId="{8D2C1C77-BE27-4ACC-84E6-9B1BBD2BADFB}" destId="{F4AF5729-FF31-4CE2-9433-20E57D6D9476}" srcOrd="0" destOrd="0" presId="urn:microsoft.com/office/officeart/2005/8/layout/vList4"/>
    <dgm:cxn modelId="{B4DFB722-2BA7-4F49-947D-19D4154FDAAA}" type="presParOf" srcId="{5AAFE59A-17A7-4492-AE35-12551A93D3EF}" destId="{766195D1-6D28-4FB1-9238-C811DED665CB}" srcOrd="0" destOrd="0" presId="urn:microsoft.com/office/officeart/2005/8/layout/vList4"/>
    <dgm:cxn modelId="{2C985766-EE4C-4709-89EC-6F8AA0DB84DC}" type="presParOf" srcId="{766195D1-6D28-4FB1-9238-C811DED665CB}" destId="{F4AF5729-FF31-4CE2-9433-20E57D6D9476}" srcOrd="0" destOrd="0" presId="urn:microsoft.com/office/officeart/2005/8/layout/vList4"/>
    <dgm:cxn modelId="{23C28B1A-2FF3-4ECF-AEE8-51FBA6F57ACC}" type="presParOf" srcId="{766195D1-6D28-4FB1-9238-C811DED665CB}" destId="{7FF422E1-CBA4-4582-8AD6-E4CB8A9A2C91}" srcOrd="1" destOrd="0" presId="urn:microsoft.com/office/officeart/2005/8/layout/vList4"/>
    <dgm:cxn modelId="{F5E718C1-201F-47C8-B51B-E107A6704F3B}" type="presParOf" srcId="{766195D1-6D28-4FB1-9238-C811DED665CB}" destId="{6E6B5459-3378-4CA0-B18E-4952A139687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AF5729-FF31-4CE2-9433-20E57D6D9476}">
      <dsp:nvSpPr>
        <dsp:cNvPr id="0" name=""/>
        <dsp:cNvSpPr/>
      </dsp:nvSpPr>
      <dsp:spPr>
        <a:xfrm>
          <a:off x="0" y="0"/>
          <a:ext cx="8229600" cy="152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shade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menggambarkan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bagaimana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keterkaitan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antara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teori</a:t>
          </a:r>
          <a:r>
            <a:rPr lang="en-US" sz="2900" kern="1200" dirty="0" smtClean="0"/>
            <a:t> (</a:t>
          </a:r>
          <a:r>
            <a:rPr lang="en-US" sz="2900" kern="1200" dirty="0" err="1" smtClean="0"/>
            <a:t>atau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variabel</a:t>
          </a:r>
          <a:r>
            <a:rPr lang="en-US" sz="2900" kern="1200" dirty="0" smtClean="0"/>
            <a:t>) yang </a:t>
          </a:r>
          <a:r>
            <a:rPr lang="en-US" sz="2900" kern="1200" dirty="0" err="1" smtClean="0"/>
            <a:t>satu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dengan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teori</a:t>
          </a:r>
          <a:r>
            <a:rPr lang="en-US" sz="2900" kern="1200" dirty="0" smtClean="0"/>
            <a:t> (</a:t>
          </a:r>
          <a:r>
            <a:rPr lang="en-US" sz="2900" kern="1200" dirty="0" err="1" smtClean="0"/>
            <a:t>variabel</a:t>
          </a:r>
          <a:r>
            <a:rPr lang="en-US" sz="2900" kern="1200" dirty="0" smtClean="0"/>
            <a:t>) </a:t>
          </a:r>
          <a:r>
            <a:rPr lang="en-US" sz="2900" kern="1200" dirty="0" err="1" smtClean="0"/>
            <a:t>lainnya</a:t>
          </a:r>
          <a:endParaRPr lang="en-US" sz="2900" kern="1200" dirty="0"/>
        </a:p>
      </dsp:txBody>
      <dsp:txXfrm>
        <a:off x="1798320" y="0"/>
        <a:ext cx="6431279" cy="1524000"/>
      </dsp:txXfrm>
    </dsp:sp>
    <dsp:sp modelId="{7FF422E1-CBA4-4582-8AD6-E4CB8A9A2C91}">
      <dsp:nvSpPr>
        <dsp:cNvPr id="0" name=""/>
        <dsp:cNvSpPr/>
      </dsp:nvSpPr>
      <dsp:spPr>
        <a:xfrm>
          <a:off x="152400" y="152400"/>
          <a:ext cx="1645920" cy="12192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AF5729-FF31-4CE2-9433-20E57D6D9476}">
      <dsp:nvSpPr>
        <dsp:cNvPr id="0" name=""/>
        <dsp:cNvSpPr/>
      </dsp:nvSpPr>
      <dsp:spPr>
        <a:xfrm>
          <a:off x="0" y="0"/>
          <a:ext cx="8229600" cy="152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shade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Bagaimana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keterkaitan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antar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teori</a:t>
          </a:r>
          <a:r>
            <a:rPr lang="en-US" sz="3000" kern="1200" dirty="0" smtClean="0"/>
            <a:t> (</a:t>
          </a:r>
          <a:r>
            <a:rPr lang="en-US" sz="3000" kern="1200" dirty="0" err="1" smtClean="0"/>
            <a:t>variabel</a:t>
          </a:r>
          <a:r>
            <a:rPr lang="en-US" sz="3000" kern="1200" dirty="0" smtClean="0"/>
            <a:t>) </a:t>
          </a:r>
          <a:r>
            <a:rPr lang="en-US" sz="3000" kern="1200" dirty="0" err="1" smtClean="0"/>
            <a:t>dalam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rangka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menjawab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tujuan-tujuan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penelitian</a:t>
          </a:r>
          <a:endParaRPr lang="en-US" sz="3000" kern="1200" dirty="0"/>
        </a:p>
      </dsp:txBody>
      <dsp:txXfrm>
        <a:off x="1798320" y="0"/>
        <a:ext cx="6431279" cy="1524000"/>
      </dsp:txXfrm>
    </dsp:sp>
    <dsp:sp modelId="{7FF422E1-CBA4-4582-8AD6-E4CB8A9A2C91}">
      <dsp:nvSpPr>
        <dsp:cNvPr id="0" name=""/>
        <dsp:cNvSpPr/>
      </dsp:nvSpPr>
      <dsp:spPr>
        <a:xfrm>
          <a:off x="152400" y="152400"/>
          <a:ext cx="1645920" cy="12192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AF5729-FF31-4CE2-9433-20E57D6D9476}">
      <dsp:nvSpPr>
        <dsp:cNvPr id="0" name=""/>
        <dsp:cNvSpPr/>
      </dsp:nvSpPr>
      <dsp:spPr>
        <a:xfrm>
          <a:off x="0" y="0"/>
          <a:ext cx="8229600" cy="152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shade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Bagaimana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langkah-langkah</a:t>
          </a:r>
          <a:r>
            <a:rPr lang="en-US" sz="3000" kern="1200" dirty="0" smtClean="0"/>
            <a:t> yang </a:t>
          </a:r>
          <a:r>
            <a:rPr lang="en-US" sz="3000" kern="1200" dirty="0" err="1" smtClean="0"/>
            <a:t>akan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ditempuh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dalam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menjawab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masing-masing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tujuan</a:t>
          </a:r>
          <a:r>
            <a:rPr lang="en-US" sz="3000" kern="1200" dirty="0" smtClean="0"/>
            <a:t> </a:t>
          </a:r>
          <a:r>
            <a:rPr lang="en-US" sz="3000" kern="1200" dirty="0" err="1" smtClean="0"/>
            <a:t>penelitian</a:t>
          </a:r>
          <a:endParaRPr lang="en-US" sz="3000" kern="1200" dirty="0"/>
        </a:p>
      </dsp:txBody>
      <dsp:txXfrm>
        <a:off x="1798320" y="0"/>
        <a:ext cx="6431279" cy="1524000"/>
      </dsp:txXfrm>
    </dsp:sp>
    <dsp:sp modelId="{7FF422E1-CBA4-4582-8AD6-E4CB8A9A2C91}">
      <dsp:nvSpPr>
        <dsp:cNvPr id="0" name=""/>
        <dsp:cNvSpPr/>
      </dsp:nvSpPr>
      <dsp:spPr>
        <a:xfrm>
          <a:off x="152400" y="152400"/>
          <a:ext cx="1645920" cy="12192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5F1769-B5A5-4ABE-A667-5BFA1744E82F}">
      <dsp:nvSpPr>
        <dsp:cNvPr id="0" name=""/>
        <dsp:cNvSpPr/>
      </dsp:nvSpPr>
      <dsp:spPr>
        <a:xfrm>
          <a:off x="3049428" y="60265"/>
          <a:ext cx="2892742" cy="289274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err="1" smtClean="0">
              <a:effectLst/>
            </a:rPr>
            <a:t>Ekonomi</a:t>
          </a:r>
          <a:r>
            <a:rPr lang="en-US" sz="2900" b="1" kern="1200" dirty="0" smtClean="0">
              <a:effectLst/>
            </a:rPr>
            <a:t> </a:t>
          </a:r>
          <a:r>
            <a:rPr lang="en-US" sz="2900" b="1" kern="1200" dirty="0" err="1" smtClean="0">
              <a:effectLst/>
            </a:rPr>
            <a:t>Pertanian</a:t>
          </a:r>
          <a:endParaRPr lang="en-US" sz="2900" b="1" kern="1200" dirty="0">
            <a:effectLst/>
          </a:endParaRPr>
        </a:p>
      </dsp:txBody>
      <dsp:txXfrm>
        <a:off x="3435127" y="566495"/>
        <a:ext cx="2121344" cy="1301734"/>
      </dsp:txXfrm>
    </dsp:sp>
    <dsp:sp modelId="{BFC7978C-DDC6-4A66-968C-CE9FFD5EBC3C}">
      <dsp:nvSpPr>
        <dsp:cNvPr id="0" name=""/>
        <dsp:cNvSpPr/>
      </dsp:nvSpPr>
      <dsp:spPr>
        <a:xfrm>
          <a:off x="4093226" y="1868229"/>
          <a:ext cx="2892742" cy="289274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2340759"/>
                <a:satOff val="-2919"/>
                <a:lumOff val="686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2340759"/>
                <a:satOff val="-2919"/>
                <a:lumOff val="686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2340759"/>
                <a:satOff val="-2919"/>
                <a:lumOff val="686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err="1" smtClean="0">
              <a:effectLst/>
            </a:rPr>
            <a:t>Ekonomi</a:t>
          </a:r>
          <a:r>
            <a:rPr lang="en-US" sz="2900" b="1" kern="1200" dirty="0" smtClean="0">
              <a:effectLst/>
            </a:rPr>
            <a:t> SDA</a:t>
          </a:r>
          <a:endParaRPr lang="en-US" sz="2900" b="1" kern="1200" dirty="0">
            <a:effectLst/>
          </a:endParaRPr>
        </a:p>
      </dsp:txBody>
      <dsp:txXfrm>
        <a:off x="4977923" y="2615521"/>
        <a:ext cx="1735645" cy="1591008"/>
      </dsp:txXfrm>
    </dsp:sp>
    <dsp:sp modelId="{D203A3BC-E131-466B-8C54-57946EF384D1}">
      <dsp:nvSpPr>
        <dsp:cNvPr id="0" name=""/>
        <dsp:cNvSpPr/>
      </dsp:nvSpPr>
      <dsp:spPr>
        <a:xfrm>
          <a:off x="2005630" y="1868229"/>
          <a:ext cx="2892742" cy="2892742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4681519"/>
                <a:satOff val="-5839"/>
                <a:lumOff val="1373"/>
                <a:alphaOff val="0"/>
                <a:tint val="43000"/>
                <a:satMod val="165000"/>
              </a:schemeClr>
            </a:gs>
            <a:gs pos="55000">
              <a:schemeClr val="accent2">
                <a:alpha val="50000"/>
                <a:hueOff val="4681519"/>
                <a:satOff val="-5839"/>
                <a:lumOff val="1373"/>
                <a:alphaOff val="0"/>
                <a:tint val="83000"/>
                <a:satMod val="155000"/>
              </a:schemeClr>
            </a:gs>
            <a:gs pos="100000">
              <a:schemeClr val="accent2">
                <a:alpha val="50000"/>
                <a:hueOff val="4681519"/>
                <a:satOff val="-5839"/>
                <a:lumOff val="1373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err="1" smtClean="0">
              <a:effectLst/>
            </a:rPr>
            <a:t>Ekonomi</a:t>
          </a:r>
          <a:r>
            <a:rPr lang="en-US" sz="2900" b="1" kern="1200" dirty="0" smtClean="0">
              <a:effectLst/>
            </a:rPr>
            <a:t> </a:t>
          </a:r>
          <a:r>
            <a:rPr lang="en-US" sz="2900" b="1" kern="1200" dirty="0" err="1" smtClean="0">
              <a:effectLst/>
            </a:rPr>
            <a:t>Lingkungan</a:t>
          </a:r>
          <a:endParaRPr lang="en-US" sz="2900" b="1" kern="1200" dirty="0">
            <a:effectLst/>
          </a:endParaRPr>
        </a:p>
      </dsp:txBody>
      <dsp:txXfrm>
        <a:off x="2278030" y="2615521"/>
        <a:ext cx="1735645" cy="159100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5F9B74-7561-4970-AF8E-B851DC031427}">
      <dsp:nvSpPr>
        <dsp:cNvPr id="0" name=""/>
        <dsp:cNvSpPr/>
      </dsp:nvSpPr>
      <dsp:spPr>
        <a:xfrm rot="10800000">
          <a:off x="0" y="0"/>
          <a:ext cx="6781800" cy="895350"/>
        </a:xfrm>
        <a:prstGeom prst="trapezoid">
          <a:avLst>
            <a:gd name="adj" fmla="val 7574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Ekonomi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Pertanian</a:t>
          </a:r>
          <a:endParaRPr lang="en-US" sz="2800" b="1" kern="1200" dirty="0"/>
        </a:p>
      </dsp:txBody>
      <dsp:txXfrm>
        <a:off x="1186814" y="0"/>
        <a:ext cx="4408170" cy="895350"/>
      </dsp:txXfrm>
    </dsp:sp>
    <dsp:sp modelId="{F27EAA62-14D7-469D-B30F-7DDAC1455A34}">
      <dsp:nvSpPr>
        <dsp:cNvPr id="0" name=""/>
        <dsp:cNvSpPr/>
      </dsp:nvSpPr>
      <dsp:spPr>
        <a:xfrm rot="10800000">
          <a:off x="678179" y="895350"/>
          <a:ext cx="5425440" cy="895350"/>
        </a:xfrm>
        <a:prstGeom prst="trapezoid">
          <a:avLst>
            <a:gd name="adj" fmla="val 7574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Tanaman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Pangan</a:t>
          </a:r>
          <a:endParaRPr lang="en-US" sz="2800" b="1" kern="1200" dirty="0"/>
        </a:p>
      </dsp:txBody>
      <dsp:txXfrm>
        <a:off x="1627631" y="895350"/>
        <a:ext cx="3526536" cy="895350"/>
      </dsp:txXfrm>
    </dsp:sp>
    <dsp:sp modelId="{988E7B10-7382-43A5-8C10-C26C29232611}">
      <dsp:nvSpPr>
        <dsp:cNvPr id="0" name=""/>
        <dsp:cNvSpPr/>
      </dsp:nvSpPr>
      <dsp:spPr>
        <a:xfrm rot="10800000">
          <a:off x="1356360" y="1790700"/>
          <a:ext cx="4069079" cy="895350"/>
        </a:xfrm>
        <a:prstGeom prst="trapezoid">
          <a:avLst>
            <a:gd name="adj" fmla="val 7574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Padi</a:t>
          </a:r>
          <a:endParaRPr lang="en-US" sz="2800" b="1" kern="1200" dirty="0"/>
        </a:p>
      </dsp:txBody>
      <dsp:txXfrm>
        <a:off x="2068448" y="1790700"/>
        <a:ext cx="2644902" cy="895350"/>
      </dsp:txXfrm>
    </dsp:sp>
    <dsp:sp modelId="{A257DC6B-D18E-4D82-9CF8-23BD7C742E67}">
      <dsp:nvSpPr>
        <dsp:cNvPr id="0" name=""/>
        <dsp:cNvSpPr/>
      </dsp:nvSpPr>
      <dsp:spPr>
        <a:xfrm rot="10800000">
          <a:off x="2034539" y="2686050"/>
          <a:ext cx="2712720" cy="895350"/>
        </a:xfrm>
        <a:prstGeom prst="trapezoid">
          <a:avLst>
            <a:gd name="adj" fmla="val 7574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Produksi</a:t>
          </a:r>
          <a:endParaRPr lang="en-US" sz="2800" b="1" kern="1200" dirty="0"/>
        </a:p>
      </dsp:txBody>
      <dsp:txXfrm>
        <a:off x="2509265" y="2686050"/>
        <a:ext cx="1763268" cy="895350"/>
      </dsp:txXfrm>
    </dsp:sp>
    <dsp:sp modelId="{D96A3996-C089-4512-BCBE-2D0BCB969AB3}">
      <dsp:nvSpPr>
        <dsp:cNvPr id="0" name=""/>
        <dsp:cNvSpPr/>
      </dsp:nvSpPr>
      <dsp:spPr>
        <a:xfrm rot="10800000">
          <a:off x="2712719" y="3581400"/>
          <a:ext cx="1356360" cy="895350"/>
        </a:xfrm>
        <a:prstGeom prst="trapezoid">
          <a:avLst>
            <a:gd name="adj" fmla="val 7574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Efisiensi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Produksi</a:t>
          </a:r>
          <a:endParaRPr lang="en-US" sz="2800" b="1" kern="1200" dirty="0"/>
        </a:p>
      </dsp:txBody>
      <dsp:txXfrm>
        <a:off x="2712719" y="3581400"/>
        <a:ext cx="1356360" cy="8953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5F9B74-7561-4970-AF8E-B851DC031427}">
      <dsp:nvSpPr>
        <dsp:cNvPr id="0" name=""/>
        <dsp:cNvSpPr/>
      </dsp:nvSpPr>
      <dsp:spPr>
        <a:xfrm rot="10800000">
          <a:off x="0" y="0"/>
          <a:ext cx="6781800" cy="895350"/>
        </a:xfrm>
        <a:prstGeom prst="trapezoid">
          <a:avLst>
            <a:gd name="adj" fmla="val 7574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err="1" smtClean="0"/>
            <a:t>Ekonomi</a:t>
          </a:r>
          <a:r>
            <a:rPr lang="en-US" sz="3300" b="1" kern="1200" dirty="0" smtClean="0"/>
            <a:t> </a:t>
          </a:r>
          <a:r>
            <a:rPr lang="en-US" sz="3300" b="1" kern="1200" dirty="0" err="1" smtClean="0"/>
            <a:t>Sumberdaya</a:t>
          </a:r>
          <a:endParaRPr lang="en-US" sz="3300" b="1" kern="1200" dirty="0"/>
        </a:p>
      </dsp:txBody>
      <dsp:txXfrm>
        <a:off x="1186814" y="0"/>
        <a:ext cx="4408170" cy="895350"/>
      </dsp:txXfrm>
    </dsp:sp>
    <dsp:sp modelId="{F27EAA62-14D7-469D-B30F-7DDAC1455A34}">
      <dsp:nvSpPr>
        <dsp:cNvPr id="0" name=""/>
        <dsp:cNvSpPr/>
      </dsp:nvSpPr>
      <dsp:spPr>
        <a:xfrm rot="10800000">
          <a:off x="678179" y="895350"/>
          <a:ext cx="5425440" cy="895350"/>
        </a:xfrm>
        <a:prstGeom prst="trapezoid">
          <a:avLst>
            <a:gd name="adj" fmla="val 7574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err="1" smtClean="0"/>
            <a:t>Ekonomi</a:t>
          </a:r>
          <a:r>
            <a:rPr lang="en-US" sz="3300" b="1" kern="1200" dirty="0" smtClean="0"/>
            <a:t> </a:t>
          </a:r>
          <a:r>
            <a:rPr lang="en-US" sz="3300" b="1" kern="1200" dirty="0" err="1" smtClean="0"/>
            <a:t>perikanan</a:t>
          </a:r>
          <a:endParaRPr lang="en-US" sz="3300" b="1" kern="1200" dirty="0"/>
        </a:p>
      </dsp:txBody>
      <dsp:txXfrm>
        <a:off x="1627631" y="895350"/>
        <a:ext cx="3526536" cy="895350"/>
      </dsp:txXfrm>
    </dsp:sp>
    <dsp:sp modelId="{988E7B10-7382-43A5-8C10-C26C29232611}">
      <dsp:nvSpPr>
        <dsp:cNvPr id="0" name=""/>
        <dsp:cNvSpPr/>
      </dsp:nvSpPr>
      <dsp:spPr>
        <a:xfrm rot="10800000">
          <a:off x="1356360" y="1790700"/>
          <a:ext cx="4069079" cy="895350"/>
        </a:xfrm>
        <a:prstGeom prst="trapezoid">
          <a:avLst>
            <a:gd name="adj" fmla="val 7574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err="1" smtClean="0"/>
            <a:t>Ikan</a:t>
          </a:r>
          <a:r>
            <a:rPr lang="en-US" sz="3300" b="1" kern="1200" dirty="0" smtClean="0"/>
            <a:t>…</a:t>
          </a:r>
          <a:endParaRPr lang="en-US" sz="3300" b="1" kern="1200" dirty="0"/>
        </a:p>
      </dsp:txBody>
      <dsp:txXfrm>
        <a:off x="2068448" y="1790700"/>
        <a:ext cx="2644902" cy="895350"/>
      </dsp:txXfrm>
    </dsp:sp>
    <dsp:sp modelId="{A257DC6B-D18E-4D82-9CF8-23BD7C742E67}">
      <dsp:nvSpPr>
        <dsp:cNvPr id="0" name=""/>
        <dsp:cNvSpPr/>
      </dsp:nvSpPr>
      <dsp:spPr>
        <a:xfrm rot="10800000">
          <a:off x="2034539" y="2686050"/>
          <a:ext cx="2712720" cy="895350"/>
        </a:xfrm>
        <a:prstGeom prst="trapezoid">
          <a:avLst>
            <a:gd name="adj" fmla="val 7574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MSY</a:t>
          </a:r>
          <a:endParaRPr lang="en-US" sz="3300" b="1" kern="1200" dirty="0"/>
        </a:p>
      </dsp:txBody>
      <dsp:txXfrm>
        <a:off x="2509265" y="2686050"/>
        <a:ext cx="1763268" cy="895350"/>
      </dsp:txXfrm>
    </dsp:sp>
    <dsp:sp modelId="{D96A3996-C089-4512-BCBE-2D0BCB969AB3}">
      <dsp:nvSpPr>
        <dsp:cNvPr id="0" name=""/>
        <dsp:cNvSpPr/>
      </dsp:nvSpPr>
      <dsp:spPr>
        <a:xfrm rot="10800000">
          <a:off x="2712719" y="3581400"/>
          <a:ext cx="1356360" cy="895350"/>
        </a:xfrm>
        <a:prstGeom prst="trapezoid">
          <a:avLst>
            <a:gd name="adj" fmla="val 7574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….</a:t>
          </a:r>
          <a:endParaRPr lang="en-US" sz="3300" b="1" kern="1200" dirty="0"/>
        </a:p>
      </dsp:txBody>
      <dsp:txXfrm>
        <a:off x="2712719" y="3581400"/>
        <a:ext cx="1356360" cy="89535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5F9B74-7561-4970-AF8E-B851DC031427}">
      <dsp:nvSpPr>
        <dsp:cNvPr id="0" name=""/>
        <dsp:cNvSpPr/>
      </dsp:nvSpPr>
      <dsp:spPr>
        <a:xfrm rot="10800000">
          <a:off x="0" y="0"/>
          <a:ext cx="6781800" cy="895350"/>
        </a:xfrm>
        <a:prstGeom prst="trapezoid">
          <a:avLst>
            <a:gd name="adj" fmla="val 7574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Ekonomi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Lingkungan</a:t>
          </a:r>
          <a:endParaRPr lang="en-US" sz="2800" b="1" kern="1200" dirty="0"/>
        </a:p>
      </dsp:txBody>
      <dsp:txXfrm>
        <a:off x="1186814" y="0"/>
        <a:ext cx="4408170" cy="895350"/>
      </dsp:txXfrm>
    </dsp:sp>
    <dsp:sp modelId="{F27EAA62-14D7-469D-B30F-7DDAC1455A34}">
      <dsp:nvSpPr>
        <dsp:cNvPr id="0" name=""/>
        <dsp:cNvSpPr/>
      </dsp:nvSpPr>
      <dsp:spPr>
        <a:xfrm rot="10800000">
          <a:off x="678179" y="895350"/>
          <a:ext cx="5425440" cy="895350"/>
        </a:xfrm>
        <a:prstGeom prst="trapezoid">
          <a:avLst>
            <a:gd name="adj" fmla="val 7574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Climate change</a:t>
          </a:r>
          <a:endParaRPr lang="en-US" sz="2800" b="1" kern="1200" dirty="0"/>
        </a:p>
      </dsp:txBody>
      <dsp:txXfrm>
        <a:off x="1627631" y="895350"/>
        <a:ext cx="3526536" cy="895350"/>
      </dsp:txXfrm>
    </dsp:sp>
    <dsp:sp modelId="{988E7B10-7382-43A5-8C10-C26C29232611}">
      <dsp:nvSpPr>
        <dsp:cNvPr id="0" name=""/>
        <dsp:cNvSpPr/>
      </dsp:nvSpPr>
      <dsp:spPr>
        <a:xfrm rot="10800000">
          <a:off x="1356360" y="1790700"/>
          <a:ext cx="4069079" cy="895350"/>
        </a:xfrm>
        <a:prstGeom prst="trapezoid">
          <a:avLst>
            <a:gd name="adj" fmla="val 75745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pesisir</a:t>
          </a:r>
          <a:endParaRPr lang="en-US" sz="2800" b="1" kern="1200" dirty="0"/>
        </a:p>
      </dsp:txBody>
      <dsp:txXfrm>
        <a:off x="2068448" y="1790700"/>
        <a:ext cx="2644902" cy="895350"/>
      </dsp:txXfrm>
    </dsp:sp>
    <dsp:sp modelId="{A257DC6B-D18E-4D82-9CF8-23BD7C742E67}">
      <dsp:nvSpPr>
        <dsp:cNvPr id="0" name=""/>
        <dsp:cNvSpPr/>
      </dsp:nvSpPr>
      <dsp:spPr>
        <a:xfrm rot="10800000">
          <a:off x="2034539" y="2686050"/>
          <a:ext cx="2712720" cy="895350"/>
        </a:xfrm>
        <a:prstGeom prst="trapezoid">
          <a:avLst>
            <a:gd name="adj" fmla="val 75745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banjir</a:t>
          </a:r>
          <a:endParaRPr lang="en-US" sz="2800" b="1" kern="1200" dirty="0"/>
        </a:p>
      </dsp:txBody>
      <dsp:txXfrm>
        <a:off x="2509265" y="2686050"/>
        <a:ext cx="1763268" cy="895350"/>
      </dsp:txXfrm>
    </dsp:sp>
    <dsp:sp modelId="{D96A3996-C089-4512-BCBE-2D0BCB969AB3}">
      <dsp:nvSpPr>
        <dsp:cNvPr id="0" name=""/>
        <dsp:cNvSpPr/>
      </dsp:nvSpPr>
      <dsp:spPr>
        <a:xfrm rot="10800000">
          <a:off x="2712719" y="3581400"/>
          <a:ext cx="1356360" cy="895350"/>
        </a:xfrm>
        <a:prstGeom prst="trapezoid">
          <a:avLst>
            <a:gd name="adj" fmla="val 75745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/>
            <a:t>kerugian</a:t>
          </a:r>
          <a:endParaRPr lang="en-US" sz="2800" b="1" kern="1200" dirty="0"/>
        </a:p>
      </dsp:txBody>
      <dsp:txXfrm>
        <a:off x="2712719" y="3581400"/>
        <a:ext cx="1356360" cy="895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86C757A-578A-4394-81A8-257CDACE60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753F-9FD0-4E60-9158-C2F58BB15C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E48F-D8ED-46B1-87CD-DBADC98C30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id-ID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01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5D14F-E99E-4F55-BF0B-5EF18374A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1AFDD-AD6C-47F1-9085-17B9A24598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7ABBB-E395-435B-AF62-79C73586486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CA3A1-C035-41E5-9F88-D21F3ABB4D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28B29D4-8F9A-4AED-891B-F280329767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A6F5DD28-4646-439D-98BB-7B0F6B5C14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A099C3-73A9-401F-9BE5-8AD988A970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A05329-421F-4E0B-B2DC-CB2B727FB1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6B25A-A229-4335-94D0-947EDB3C73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C7F9CC-85AD-4959-A952-988537FF55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openxmlformats.org/officeDocument/2006/relationships/diagramColors" Target="../diagrams/colors7.xml"/><Relationship Id="rId18" Type="http://schemas.microsoft.com/office/2007/relationships/diagramDrawing" Target="../diagrams/drawing13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12" Type="http://schemas.openxmlformats.org/officeDocument/2006/relationships/diagramQuickStyle" Target="../diagrams/quickStyle7.xml"/><Relationship Id="rId17" Type="http://schemas.microsoft.com/office/2007/relationships/diagramDrawing" Target="../diagrams/drawing12.xml"/><Relationship Id="rId2" Type="http://schemas.openxmlformats.org/officeDocument/2006/relationships/diagramData" Target="../diagrams/data5.xml"/><Relationship Id="rId16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11" Type="http://schemas.openxmlformats.org/officeDocument/2006/relationships/diagramLayout" Target="../diagrams/layout7.xml"/><Relationship Id="rId5" Type="http://schemas.openxmlformats.org/officeDocument/2006/relationships/diagramColors" Target="../diagrams/colors5.xml"/><Relationship Id="rId10" Type="http://schemas.openxmlformats.org/officeDocument/2006/relationships/diagramData" Target="../diagrams/data7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219200"/>
            <a:ext cx="8686800" cy="14700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id-ID" sz="4200" b="1" dirty="0" smtClean="0">
                <a:solidFill>
                  <a:srgbClr val="FFCC00"/>
                </a:solidFill>
              </a:rPr>
              <a:t>PRAKTIKUM 5</a:t>
            </a:r>
            <a:r>
              <a:rPr lang="sv-SE" sz="4200" b="1" dirty="0" smtClean="0">
                <a:solidFill>
                  <a:srgbClr val="FFCC00"/>
                </a:solidFill>
              </a:rPr>
              <a:t/>
            </a:r>
            <a:br>
              <a:rPr lang="sv-SE" sz="4200" b="1" dirty="0" smtClean="0">
                <a:solidFill>
                  <a:srgbClr val="FFCC00"/>
                </a:solidFill>
              </a:rPr>
            </a:br>
            <a:r>
              <a:rPr lang="sv-SE" sz="4200" b="1" dirty="0" smtClean="0">
                <a:solidFill>
                  <a:srgbClr val="FFCC00"/>
                </a:solidFill>
              </a:rPr>
              <a:t/>
            </a:r>
            <a:br>
              <a:rPr lang="sv-SE" sz="4200" b="1" dirty="0" smtClean="0">
                <a:solidFill>
                  <a:srgbClr val="FFCC00"/>
                </a:solidFill>
              </a:rPr>
            </a:br>
            <a:r>
              <a:rPr lang="sv-SE" sz="4200" b="1" dirty="0" smtClean="0">
                <a:solidFill>
                  <a:srgbClr val="FFCC00"/>
                </a:solidFill>
              </a:rPr>
              <a:t>PROPOSAL PENELITIAN</a:t>
            </a:r>
            <a:endParaRPr lang="en-US" sz="4200" b="1" dirty="0" smtClean="0">
              <a:solidFill>
                <a:srgbClr val="FFCC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TOPIK PENELITIAN: </a:t>
            </a:r>
            <a:r>
              <a:rPr lang="en-US" b="1" dirty="0" smtClean="0">
                <a:solidFill>
                  <a:srgbClr val="FF0000"/>
                </a:solidFill>
              </a:rPr>
              <a:t>SPESIFIK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1828800"/>
          <a:ext cx="6781800" cy="4476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27"/>
          <p:cNvSpPr>
            <a:spLocks noChangeArrowheads="1"/>
          </p:cNvSpPr>
          <p:nvPr/>
        </p:nvSpPr>
        <p:spPr bwMode="auto">
          <a:xfrm>
            <a:off x="7924800" y="1603375"/>
            <a:ext cx="762000" cy="4873625"/>
          </a:xfrm>
          <a:prstGeom prst="downArrow">
            <a:avLst>
              <a:gd name="adj1" fmla="val 50000"/>
              <a:gd name="adj2" fmla="val 67393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JUDUL PENELITIAN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325112"/>
          </a:xfrm>
        </p:spPr>
        <p:txBody>
          <a:bodyPr vert="horz">
            <a:normAutofit/>
          </a:bodyPr>
          <a:lstStyle/>
          <a:p>
            <a:pPr marL="365125" indent="-365125">
              <a:spcBef>
                <a:spcPts val="1200"/>
              </a:spcBef>
              <a:buSzPct val="80000"/>
              <a:buBlip>
                <a:blip r:embed="rId2"/>
              </a:buBlip>
              <a:defRPr/>
            </a:pPr>
            <a:r>
              <a:rPr lang="sv-SE" dirty="0" smtClean="0">
                <a:solidFill>
                  <a:srgbClr val="FF0000"/>
                </a:solidFill>
              </a:rPr>
              <a:t>SINGKAT</a:t>
            </a:r>
            <a:r>
              <a:rPr lang="id-ID" dirty="0" smtClean="0"/>
              <a:t> </a:t>
            </a:r>
            <a:r>
              <a:rPr lang="id-ID" dirty="0" smtClean="0">
                <a:sym typeface="Wingdings" pitchFamily="2" charset="2"/>
              </a:rPr>
              <a:t> </a:t>
            </a:r>
            <a:r>
              <a:rPr lang="sv-SE" dirty="0" smtClean="0"/>
              <a:t>mampu menangkap esensi dari proyek (topik) yang teliti</a:t>
            </a:r>
          </a:p>
          <a:p>
            <a:pPr marL="365125" indent="-365125">
              <a:spcBef>
                <a:spcPts val="1200"/>
              </a:spcBef>
              <a:buSzPct val="80000"/>
              <a:buBlip>
                <a:blip r:embed="rId2"/>
              </a:buBlip>
              <a:defRPr/>
            </a:pP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minat</a:t>
            </a:r>
            <a:r>
              <a:rPr lang="en-US" dirty="0" smtClean="0"/>
              <a:t> </a:t>
            </a:r>
            <a:r>
              <a:rPr lang="en-US" dirty="0" err="1" smtClean="0"/>
              <a:t>pembaca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mampu</a:t>
            </a:r>
            <a:r>
              <a:rPr lang="en-US" dirty="0" smtClean="0"/>
              <a:t> </a:t>
            </a:r>
            <a:r>
              <a:rPr lang="en-US" dirty="0" err="1" smtClean="0"/>
              <a:t>mendorong</a:t>
            </a:r>
            <a:r>
              <a:rPr lang="en-US" dirty="0" smtClean="0"/>
              <a:t> </a:t>
            </a:r>
            <a:r>
              <a:rPr lang="en-US" dirty="0" err="1" smtClean="0"/>
              <a:t>pembaca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membaca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endParaRPr lang="sv-SE" dirty="0" err="1" smtClean="0"/>
          </a:p>
          <a:p>
            <a:pPr marL="365125" indent="-365125">
              <a:spcBef>
                <a:spcPts val="1200"/>
              </a:spcBef>
              <a:buSzPct val="80000"/>
              <a:buBlip>
                <a:blip r:embed="rId2"/>
              </a:buBlip>
              <a:defRPr/>
            </a:pPr>
            <a:r>
              <a:rPr lang="sv-SE" dirty="0" smtClean="0"/>
              <a:t>Menggambarkan permasalahan dalam topik yang akan diteliti</a:t>
            </a:r>
            <a:endParaRPr lang="id-ID" dirty="0" smtClean="0"/>
          </a:p>
          <a:p>
            <a:pPr marL="365125" indent="-365125">
              <a:spcBef>
                <a:spcPts val="1200"/>
              </a:spcBef>
              <a:buSzPct val="80000"/>
              <a:buBlip>
                <a:blip r:embed="rId2"/>
              </a:buBlip>
              <a:defRPr/>
            </a:pPr>
            <a:r>
              <a:rPr lang="id-ID" dirty="0" smtClean="0"/>
              <a:t>Menunjukkan isi penelitian</a:t>
            </a:r>
            <a:endParaRPr lang="en-US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err="1" smtClean="0">
                <a:solidFill>
                  <a:srgbClr val="CC0000"/>
                </a:solidFill>
              </a:rPr>
              <a:t>Contoh</a:t>
            </a:r>
            <a:r>
              <a:rPr lang="en-US" sz="3600" b="1" dirty="0" smtClean="0">
                <a:solidFill>
                  <a:srgbClr val="CC0000"/>
                </a:solidFill>
              </a:rPr>
              <a:t> </a:t>
            </a:r>
            <a:r>
              <a:rPr lang="en-US" sz="3600" b="1" dirty="0" err="1" smtClean="0">
                <a:solidFill>
                  <a:srgbClr val="CC0000"/>
                </a:solidFill>
              </a:rPr>
              <a:t>Penggunaan</a:t>
            </a:r>
            <a:r>
              <a:rPr lang="en-US" sz="3600" b="1" dirty="0" smtClean="0">
                <a:solidFill>
                  <a:srgbClr val="CC0000"/>
                </a:solidFill>
              </a:rPr>
              <a:t> </a:t>
            </a:r>
            <a:r>
              <a:rPr lang="en-US" sz="3600" b="1" dirty="0" err="1" smtClean="0">
                <a:solidFill>
                  <a:srgbClr val="CC0000"/>
                </a:solidFill>
              </a:rPr>
              <a:t>Kata</a:t>
            </a:r>
            <a:r>
              <a:rPr lang="en-US" sz="3600" b="1" dirty="0" smtClean="0">
                <a:solidFill>
                  <a:srgbClr val="CC0000"/>
                </a:solidFill>
              </a:rPr>
              <a:t> </a:t>
            </a:r>
            <a:r>
              <a:rPr lang="en-US" sz="3600" b="1" dirty="0" err="1" smtClean="0">
                <a:solidFill>
                  <a:srgbClr val="CC0000"/>
                </a:solidFill>
              </a:rPr>
              <a:t>Kerja</a:t>
            </a:r>
            <a:r>
              <a:rPr lang="en-US" sz="3600" b="1" dirty="0" smtClean="0">
                <a:solidFill>
                  <a:srgbClr val="CC0000"/>
                </a:solidFill>
              </a:rPr>
              <a:t> </a:t>
            </a:r>
            <a:r>
              <a:rPr lang="en-US" sz="3600" b="1" dirty="0" err="1" smtClean="0">
                <a:solidFill>
                  <a:srgbClr val="CC0000"/>
                </a:solidFill>
              </a:rPr>
              <a:t>dalam</a:t>
            </a:r>
            <a:r>
              <a:rPr lang="en-US" sz="3600" b="1" dirty="0" smtClean="0">
                <a:solidFill>
                  <a:srgbClr val="CC0000"/>
                </a:solidFill>
              </a:rPr>
              <a:t> </a:t>
            </a:r>
            <a:r>
              <a:rPr lang="en-US" sz="3600" b="1" dirty="0" err="1" smtClean="0">
                <a:solidFill>
                  <a:srgbClr val="CC0000"/>
                </a:solidFill>
              </a:rPr>
              <a:t>Penentuan</a:t>
            </a:r>
            <a:r>
              <a:rPr lang="en-US" sz="3600" b="1" dirty="0" smtClean="0">
                <a:solidFill>
                  <a:srgbClr val="CC0000"/>
                </a:solidFill>
              </a:rPr>
              <a:t> </a:t>
            </a:r>
            <a:r>
              <a:rPr lang="en-US" sz="3600" b="1" dirty="0" err="1" smtClean="0">
                <a:solidFill>
                  <a:srgbClr val="CC0000"/>
                </a:solidFill>
              </a:rPr>
              <a:t>Tujuan</a:t>
            </a:r>
            <a:r>
              <a:rPr lang="en-US" sz="3600" b="1" dirty="0" smtClean="0">
                <a:solidFill>
                  <a:srgbClr val="CC0000"/>
                </a:solidFill>
              </a:rPr>
              <a:t> </a:t>
            </a:r>
            <a:r>
              <a:rPr lang="en-US" sz="3600" b="1" dirty="0" err="1" smtClean="0">
                <a:solidFill>
                  <a:srgbClr val="CC0000"/>
                </a:solidFill>
              </a:rPr>
              <a:t>Penelitian</a:t>
            </a:r>
            <a:endParaRPr lang="en-US" sz="3600" dirty="0" smtClean="0">
              <a:solidFill>
                <a:srgbClr val="CC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917700"/>
          <a:ext cx="8915400" cy="426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1800"/>
                <a:gridCol w="2819400"/>
                <a:gridCol w="3124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menganalisis</a:t>
                      </a:r>
                      <a:endParaRPr lang="en-US" sz="3200" i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mengkalkulasi</a:t>
                      </a:r>
                      <a:endParaRPr lang="en-US" sz="3200" i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menghitung</a:t>
                      </a:r>
                      <a:endParaRPr lang="en-US" sz="3200" i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FF66FF"/>
                          </a:solidFill>
                          <a:latin typeface="+mn-lt"/>
                          <a:ea typeface="+mn-ea"/>
                          <a:cs typeface="+mn-cs"/>
                        </a:rPr>
                        <a:t>membandingkan</a:t>
                      </a:r>
                      <a:endParaRPr lang="en-US" sz="3200" i="0" dirty="0">
                        <a:solidFill>
                          <a:srgbClr val="FF66F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FF66FF"/>
                          </a:solidFill>
                          <a:latin typeface="+mn-lt"/>
                          <a:ea typeface="+mn-ea"/>
                          <a:cs typeface="+mn-cs"/>
                        </a:rPr>
                        <a:t>membangun</a:t>
                      </a:r>
                      <a:endParaRPr lang="en-US" sz="3200" i="0" dirty="0">
                        <a:solidFill>
                          <a:srgbClr val="FF66FF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FF66FF"/>
                          </a:solidFill>
                          <a:latin typeface="+mn-lt"/>
                          <a:ea typeface="+mn-ea"/>
                          <a:cs typeface="+mn-cs"/>
                        </a:rPr>
                        <a:t>memperkirakan</a:t>
                      </a:r>
                      <a:endParaRPr lang="en-US" sz="3200" i="0" dirty="0">
                        <a:solidFill>
                          <a:srgbClr val="FF66FF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mengevaluasi</a:t>
                      </a:r>
                      <a:endParaRPr lang="en-US" sz="3200" i="0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merumuskan</a:t>
                      </a:r>
                      <a:endParaRPr lang="en-US" sz="3200" i="0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mengidentifikasi</a:t>
                      </a:r>
                      <a:endParaRPr lang="en-US" sz="3200" i="0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mengetahui</a:t>
                      </a:r>
                      <a:endParaRPr lang="en-US" sz="3200" i="0" dirty="0">
                        <a:solidFill>
                          <a:srgbClr val="00B0F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sz="3200" i="0" kern="1200" dirty="0" err="1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mensimulasi</a:t>
                      </a:r>
                      <a:endParaRPr lang="en-US" sz="3200" i="0" dirty="0">
                        <a:solidFill>
                          <a:srgbClr val="00B0F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endParaRPr lang="en-US" sz="3200" i="0" dirty="0">
                        <a:solidFill>
                          <a:srgbClr val="00B0F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3.  TINJAUAN PUSTAKA (2)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581400" y="2819400"/>
            <a:ext cx="1752600" cy="17526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err="1" smtClean="0"/>
              <a:t>vs</a:t>
            </a:r>
            <a:endParaRPr lang="en-US" sz="4800" b="1" dirty="0"/>
          </a:p>
        </p:txBody>
      </p:sp>
      <p:sp>
        <p:nvSpPr>
          <p:cNvPr id="7" name="Right Arrow 6"/>
          <p:cNvSpPr/>
          <p:nvPr/>
        </p:nvSpPr>
        <p:spPr>
          <a:xfrm>
            <a:off x="5486400" y="2514600"/>
            <a:ext cx="2667000" cy="2209800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Berlin Sans FB Demi" pitchFamily="34" charset="0"/>
              </a:rPr>
              <a:t>GLOSSARY</a:t>
            </a:r>
            <a:endParaRPr lang="en-US" sz="2800" dirty="0">
              <a:latin typeface="Berlin Sans FB Demi" pitchFamily="34" charset="0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838200" y="2438400"/>
            <a:ext cx="2514600" cy="228600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Berlin Sans FB Demi" pitchFamily="34" charset="0"/>
              </a:rPr>
              <a:t>TINJAUAN PUSTAKA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 vert="horz" anchor="ctr"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4.  KERANGKA PEMIKIRAN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350520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533400" y="518160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0070C0"/>
                </a:solidFill>
              </a:rPr>
              <a:t>5.  METODE PENELITIAN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229600" cy="4325112"/>
          </a:xfrm>
        </p:spPr>
        <p:txBody>
          <a:bodyPr>
            <a:normAutofit/>
          </a:bodyPr>
          <a:lstStyle/>
          <a:p>
            <a:pPr marL="742950" indent="-742950" eaLnBrk="1" hangingPunct="1">
              <a:buClrTx/>
              <a:buSzTx/>
              <a:buFont typeface="+mj-lt"/>
              <a:buAutoNum type="alphaLcParenR"/>
              <a:defRPr/>
            </a:pPr>
            <a:r>
              <a:rPr lang="en-US" sz="3200" dirty="0" err="1" smtClean="0"/>
              <a:t>Penentuan</a:t>
            </a:r>
            <a:r>
              <a:rPr lang="en-US" sz="3200" dirty="0" smtClean="0"/>
              <a:t> </a:t>
            </a:r>
            <a:r>
              <a:rPr lang="en-US" sz="3200" dirty="0" err="1" smtClean="0"/>
              <a:t>Lokasi</a:t>
            </a:r>
            <a:endParaRPr lang="en-US" sz="3200" dirty="0" smtClean="0"/>
          </a:p>
          <a:p>
            <a:pPr marL="742950" indent="-742950" eaLnBrk="1" hangingPunct="1">
              <a:buClrTx/>
              <a:buSzTx/>
              <a:buFont typeface="+mj-lt"/>
              <a:buAutoNum type="alphaLcParenR"/>
              <a:defRPr/>
            </a:pPr>
            <a:r>
              <a:rPr lang="en-US" sz="3200" dirty="0" err="1" smtClean="0"/>
              <a:t>Jenis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Sumber</a:t>
            </a:r>
            <a:r>
              <a:rPr lang="en-US" sz="3200" dirty="0" smtClean="0"/>
              <a:t> Data yang </a:t>
            </a:r>
            <a:r>
              <a:rPr lang="en-US" sz="3200" dirty="0" err="1" smtClean="0"/>
              <a:t>Digunakan</a:t>
            </a:r>
            <a:endParaRPr lang="en-US" sz="3200" dirty="0" smtClean="0"/>
          </a:p>
          <a:p>
            <a:pPr marL="742950" indent="-742950" eaLnBrk="1" hangingPunct="1">
              <a:buClrTx/>
              <a:buSzTx/>
              <a:buFont typeface="+mj-lt"/>
              <a:buAutoNum type="alphaLcParenR"/>
              <a:defRPr/>
            </a:pPr>
            <a:r>
              <a:rPr lang="en-US" sz="3200" i="1" dirty="0" smtClean="0"/>
              <a:t>Sampling Frame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Penentuan</a:t>
            </a:r>
            <a:r>
              <a:rPr lang="en-US" sz="3200" dirty="0" smtClean="0"/>
              <a:t> </a:t>
            </a:r>
            <a:r>
              <a:rPr lang="en-US" sz="3200" dirty="0" err="1" smtClean="0"/>
              <a:t>Sampel</a:t>
            </a:r>
            <a:r>
              <a:rPr lang="en-US" sz="3200" dirty="0" smtClean="0"/>
              <a:t> </a:t>
            </a:r>
            <a:r>
              <a:rPr lang="en-US" sz="3200" dirty="0" err="1" smtClean="0"/>
              <a:t>Penelitian</a:t>
            </a:r>
            <a:r>
              <a:rPr lang="en-US" sz="3200" dirty="0" smtClean="0"/>
              <a:t> (</a:t>
            </a:r>
            <a:r>
              <a:rPr lang="en-US" sz="3200" dirty="0" err="1" smtClean="0"/>
              <a:t>jika</a:t>
            </a:r>
            <a:r>
              <a:rPr lang="en-US" sz="3200" dirty="0" smtClean="0"/>
              <a:t> Survey)</a:t>
            </a:r>
          </a:p>
          <a:p>
            <a:pPr marL="742950" indent="-742950" eaLnBrk="1" hangingPunct="1">
              <a:buClrTx/>
              <a:buSzTx/>
              <a:buFont typeface="+mj-lt"/>
              <a:buAutoNum type="alphaLcParenR"/>
              <a:defRPr/>
            </a:pPr>
            <a:r>
              <a:rPr lang="en-US" sz="3200" dirty="0" err="1" smtClean="0"/>
              <a:t>Metode</a:t>
            </a:r>
            <a:r>
              <a:rPr lang="en-US" sz="3200" dirty="0" smtClean="0"/>
              <a:t> </a:t>
            </a:r>
            <a:r>
              <a:rPr lang="en-US" sz="3200" dirty="0" err="1" smtClean="0"/>
              <a:t>Pengumpulan</a:t>
            </a:r>
            <a:r>
              <a:rPr lang="en-US" sz="3200" dirty="0" smtClean="0"/>
              <a:t> Data</a:t>
            </a:r>
          </a:p>
          <a:p>
            <a:pPr marL="742950" indent="-742950" eaLnBrk="1" hangingPunct="1">
              <a:buClrTx/>
              <a:buSzTx/>
              <a:buFont typeface="+mj-lt"/>
              <a:buAutoNum type="alphaLcParenR"/>
              <a:defRPr/>
            </a:pPr>
            <a:r>
              <a:rPr lang="en-US" sz="3200" dirty="0" err="1" smtClean="0">
                <a:solidFill>
                  <a:srgbClr val="FF0000"/>
                </a:solidFill>
              </a:rPr>
              <a:t>Metode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Analisis</a:t>
            </a:r>
            <a:r>
              <a:rPr lang="en-US" sz="3200" dirty="0" smtClean="0">
                <a:solidFill>
                  <a:srgbClr val="FF0000"/>
                </a:solidFill>
              </a:rPr>
              <a:t> Data </a:t>
            </a:r>
            <a:r>
              <a:rPr lang="en-US" sz="3200" dirty="0" smtClean="0"/>
              <a:t>(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menjawab</a:t>
            </a:r>
            <a:r>
              <a:rPr lang="en-US" sz="3200" dirty="0" smtClean="0"/>
              <a:t> </a:t>
            </a:r>
            <a:r>
              <a:rPr lang="en-US" sz="3200" dirty="0" err="1" smtClean="0"/>
              <a:t>masing-masing</a:t>
            </a:r>
            <a:r>
              <a:rPr lang="en-US" sz="3200" dirty="0" smtClean="0"/>
              <a:t> </a:t>
            </a:r>
            <a:r>
              <a:rPr lang="en-US" sz="3200" dirty="0" err="1" smtClean="0"/>
              <a:t>tujuan</a:t>
            </a:r>
            <a:r>
              <a:rPr lang="en-US" sz="3200" dirty="0" smtClean="0"/>
              <a:t> </a:t>
            </a:r>
            <a:r>
              <a:rPr lang="en-US" sz="3200" dirty="0" err="1" smtClean="0"/>
              <a:t>penelitian</a:t>
            </a:r>
            <a:r>
              <a:rPr lang="en-US" sz="3200" dirty="0" smtClean="0"/>
              <a:t>)</a:t>
            </a:r>
          </a:p>
          <a:p>
            <a:pPr marL="742950" indent="-742950" eaLnBrk="1" hangingPunct="1">
              <a:buClrTx/>
              <a:buSzTx/>
              <a:buFont typeface="+mj-lt"/>
              <a:buAutoNum type="alphaLcParenR"/>
              <a:defRPr/>
            </a:pPr>
            <a:r>
              <a:rPr lang="en-US" sz="3200" dirty="0" err="1" smtClean="0"/>
              <a:t>Metode</a:t>
            </a:r>
            <a:r>
              <a:rPr lang="en-US" sz="3200" dirty="0" smtClean="0"/>
              <a:t> </a:t>
            </a:r>
            <a:r>
              <a:rPr lang="en-US" sz="3200" dirty="0" err="1" smtClean="0"/>
              <a:t>Pengujian</a:t>
            </a:r>
            <a:r>
              <a:rPr lang="en-US" sz="3200" dirty="0" smtClean="0"/>
              <a:t> </a:t>
            </a:r>
            <a:r>
              <a:rPr lang="en-US" sz="3200" dirty="0" err="1" smtClean="0"/>
              <a:t>Hipotesis</a:t>
            </a:r>
            <a:r>
              <a:rPr lang="en-US" sz="3200" dirty="0" smtClean="0"/>
              <a:t> </a:t>
            </a:r>
          </a:p>
          <a:p>
            <a:pPr marL="990600" lvl="1" indent="-533400" eaLnBrk="1" hangingPunct="1">
              <a:buClrTx/>
              <a:buFontTx/>
              <a:buNone/>
              <a:defRPr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85800"/>
            <a:ext cx="8763000" cy="701675"/>
          </a:xfrm>
        </p:spPr>
        <p:txBody>
          <a:bodyPr vert="horz" anchor="ctr">
            <a:normAutofit fontScale="90000"/>
          </a:bodyPr>
          <a:lstStyle/>
          <a:p>
            <a:pPr>
              <a:defRPr/>
            </a:pPr>
            <a:r>
              <a:rPr lang="en-US" sz="4400" b="1" dirty="0" smtClean="0">
                <a:solidFill>
                  <a:srgbClr val="0070C0"/>
                </a:solidFill>
              </a:rPr>
              <a:t>KETERKAITAN ANTAR BAB &amp; SUB-BAB</a:t>
            </a:r>
          </a:p>
        </p:txBody>
      </p:sp>
      <p:graphicFrame>
        <p:nvGraphicFramePr>
          <p:cNvPr id="38967" name="Group 55"/>
          <p:cNvGraphicFramePr>
            <a:graphicFrameLocks noGrp="1"/>
          </p:cNvGraphicFramePr>
          <p:nvPr>
            <p:ph sz="half" idx="1"/>
          </p:nvPr>
        </p:nvGraphicFramePr>
        <p:xfrm>
          <a:off x="152400" y="1600200"/>
          <a:ext cx="8762999" cy="459263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43000"/>
                <a:gridCol w="1143000"/>
                <a:gridCol w="1447800"/>
                <a:gridCol w="1143000"/>
                <a:gridCol w="1066800"/>
                <a:gridCol w="1676400"/>
                <a:gridCol w="1142999"/>
              </a:tblGrid>
              <a:tr h="58896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Peru-</a:t>
                      </a: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musan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Masalah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Tujuan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Kajian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Tinjauan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Pustaka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effectLst/>
                        </a:rPr>
                        <a:t>Data</a:t>
                      </a:r>
                      <a:endParaRPr lang="id-ID" sz="2000" b="1" dirty="0"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</a:tr>
              <a:tr h="762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Jenis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Sumber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Metode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Pengumpulan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Metode</a:t>
                      </a: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en-US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Analisis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</a:tr>
              <a:tr h="1079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id-ID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1447800" y="3048000"/>
            <a:ext cx="7162800" cy="9144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 err="1" smtClean="0"/>
              <a:t>Pembahasan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setiap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masalah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secara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konsisten</a:t>
            </a:r>
            <a:endParaRPr lang="en-US" sz="2000" b="1" i="1" dirty="0"/>
          </a:p>
        </p:txBody>
      </p:sp>
      <p:sp>
        <p:nvSpPr>
          <p:cNvPr id="9" name="Right Arrow 8"/>
          <p:cNvSpPr/>
          <p:nvPr/>
        </p:nvSpPr>
        <p:spPr>
          <a:xfrm>
            <a:off x="1447800" y="5181600"/>
            <a:ext cx="7162800" cy="9144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 err="1" smtClean="0"/>
              <a:t>Pembahasan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setiap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masalah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secara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konsisten</a:t>
            </a:r>
            <a:endParaRPr lang="en-US" sz="2000" b="1" i="1" dirty="0"/>
          </a:p>
        </p:txBody>
      </p:sp>
      <p:sp>
        <p:nvSpPr>
          <p:cNvPr id="10" name="Right Arrow 9"/>
          <p:cNvSpPr/>
          <p:nvPr/>
        </p:nvSpPr>
        <p:spPr>
          <a:xfrm>
            <a:off x="1447800" y="4114800"/>
            <a:ext cx="7162800" cy="9144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i="1" dirty="0" err="1" smtClean="0"/>
              <a:t>Pembahasan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setiap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masalah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secara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konsisten</a:t>
            </a:r>
            <a:endParaRPr lang="en-US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CONTOH JADWAL PENELITIAN</a:t>
            </a:r>
          </a:p>
        </p:txBody>
      </p:sp>
      <p:graphicFrame>
        <p:nvGraphicFramePr>
          <p:cNvPr id="152722" name="Group 146"/>
          <p:cNvGraphicFramePr>
            <a:graphicFrameLocks noGrp="1"/>
          </p:cNvGraphicFramePr>
          <p:nvPr>
            <p:ph idx="1"/>
          </p:nvPr>
        </p:nvGraphicFramePr>
        <p:xfrm>
          <a:off x="533400" y="1794065"/>
          <a:ext cx="8229599" cy="428557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262184"/>
                <a:gridCol w="889686"/>
                <a:gridCol w="815546"/>
                <a:gridCol w="815546"/>
                <a:gridCol w="889686"/>
                <a:gridCol w="815546"/>
                <a:gridCol w="741405"/>
              </a:tblGrid>
              <a:tr h="7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Aktivitas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IV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7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Penyusunan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Proposal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Pencarian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n-US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pengumpulan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9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Penulisan Laporan &amp; Pembimbingan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400" u="none" strike="noStrike" cap="none" normalizeH="0" baseline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Seminar &amp; Ujian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Wisuda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endParaRPr kumimoji="0" lang="id-ID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8969" marR="889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ANGGARAN PENELITIAN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pPr marL="350838" indent="-350838">
              <a:lnSpc>
                <a:spcPct val="90000"/>
              </a:lnSpc>
              <a:spcBef>
                <a:spcPts val="1200"/>
              </a:spcBef>
              <a:buSzPct val="80000"/>
              <a:buBlip>
                <a:blip r:embed="rId2"/>
              </a:buBlip>
              <a:defRPr/>
            </a:pPr>
            <a:r>
              <a:rPr lang="en-US" sz="2400" smtClean="0"/>
              <a:t>Jenis-jenis</a:t>
            </a:r>
            <a:r>
              <a:rPr lang="en-US" sz="2400" dirty="0" smtClean="0"/>
              <a:t> </a:t>
            </a:r>
            <a:r>
              <a:rPr lang="en-US" sz="2400" dirty="0" err="1" smtClean="0"/>
              <a:t>biaya</a:t>
            </a:r>
            <a:r>
              <a:rPr lang="en-US" sz="2400" dirty="0" smtClean="0"/>
              <a:t>:</a:t>
            </a:r>
          </a:p>
          <a:p>
            <a:pPr lvl="1">
              <a:lnSpc>
                <a:spcPct val="90000"/>
              </a:lnSpc>
              <a:buSzPct val="80000"/>
              <a:buBlip>
                <a:blip r:embed="rId3"/>
              </a:buBlip>
              <a:defRPr/>
            </a:pP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pengadaan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bahan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bacaan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pembelian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textbook/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jurnal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fotokopi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>
              <a:lnSpc>
                <a:spcPct val="90000"/>
              </a:lnSpc>
              <a:buSzPct val="80000"/>
              <a:buBlip>
                <a:blip r:embed="rId3"/>
              </a:buBlip>
              <a:defRPr/>
            </a:pP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transportasi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akomodasi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jika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diperlukan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1">
              <a:lnSpc>
                <a:spcPct val="90000"/>
              </a:lnSpc>
              <a:buSzPct val="80000"/>
              <a:buBlip>
                <a:blip r:embed="rId3"/>
              </a:buBlip>
              <a:defRPr/>
            </a:pP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pencarian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data (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sekunder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primer – survey)</a:t>
            </a:r>
          </a:p>
          <a:p>
            <a:pPr lvl="1">
              <a:lnSpc>
                <a:spcPct val="90000"/>
              </a:lnSpc>
              <a:buSzPct val="80000"/>
              <a:buBlip>
                <a:blip r:embed="rId3"/>
              </a:buBlip>
              <a:defRPr/>
            </a:pP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pengolahan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data</a:t>
            </a:r>
          </a:p>
          <a:p>
            <a:pPr lvl="1">
              <a:lnSpc>
                <a:spcPct val="90000"/>
              </a:lnSpc>
              <a:buSzPct val="80000"/>
              <a:buBlip>
                <a:blip r:embed="rId3"/>
              </a:buBlip>
              <a:defRPr/>
            </a:pP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penggandaan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laporan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akhir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495800" y="1101970"/>
            <a:ext cx="4240976" cy="4460630"/>
          </a:xfrm>
        </p:spPr>
        <p:txBody>
          <a:bodyPr>
            <a:normAutofit/>
          </a:bodyPr>
          <a:lstStyle/>
          <a:p>
            <a:r>
              <a:rPr lang="en-US" sz="4800" i="1" dirty="0" smtClean="0"/>
              <a:t>SELAMAT MENGERJAKAN PROPOSAL</a:t>
            </a:r>
            <a:r>
              <a:rPr lang="id-ID" sz="4800" i="1" dirty="0" smtClean="0"/>
              <a:t> </a:t>
            </a:r>
            <a:r>
              <a:rPr lang="id-ID" sz="4800" i="1" dirty="0" smtClean="0">
                <a:sym typeface="Wingdings" pitchFamily="2" charset="2"/>
              </a:rPr>
              <a:t> should be consistent</a:t>
            </a:r>
            <a:endParaRPr lang="en-US" sz="4800" i="1" dirty="0"/>
          </a:p>
        </p:txBody>
      </p:sp>
      <p:pic>
        <p:nvPicPr>
          <p:cNvPr id="10" name="Content Placeholder 9" descr="backpacker_cartoon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209800"/>
            <a:ext cx="3048000" cy="2984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447800"/>
            <a:ext cx="325372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D:\Documents\My Pictures\BB\IMG00302-20100216-1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971800"/>
            <a:ext cx="3556000" cy="26670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3237" y="4567237"/>
            <a:ext cx="2290763" cy="22907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RESEARCH PROPOSAL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325112"/>
          </a:xfrm>
        </p:spPr>
        <p:txBody>
          <a:bodyPr vert="horz">
            <a:normAutofit/>
          </a:bodyPr>
          <a:lstStyle/>
          <a:p>
            <a:pPr marL="365125" indent="-365125">
              <a:spcBef>
                <a:spcPts val="600"/>
              </a:spcBef>
              <a:buSzPct val="80000"/>
              <a:buNone/>
              <a:defRPr/>
            </a:pPr>
            <a:r>
              <a:rPr lang="id-ID" b="1" dirty="0" smtClean="0">
                <a:solidFill>
                  <a:srgbClr val="FF0000"/>
                </a:solidFill>
              </a:rPr>
              <a:t>	</a:t>
            </a:r>
            <a:r>
              <a:rPr lang="en-US" b="1" dirty="0" err="1" smtClean="0">
                <a:solidFill>
                  <a:srgbClr val="FF0000"/>
                </a:solidFill>
              </a:rPr>
              <a:t>Panduan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peneliti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id-ID" dirty="0" smtClean="0"/>
              <a:t> </a:t>
            </a:r>
            <a:r>
              <a:rPr lang="id-ID" dirty="0" smtClean="0">
                <a:sym typeface="Wingdings" pitchFamily="2" charset="2"/>
              </a:rPr>
              <a:t> NEED A PROPER PLANNNG </a:t>
            </a:r>
            <a:endParaRPr lang="en-US" dirty="0" smtClean="0"/>
          </a:p>
          <a:p>
            <a:pPr marL="365125" indent="-365125">
              <a:spcBef>
                <a:spcPts val="600"/>
              </a:spcBef>
              <a:buSzPct val="80000"/>
              <a:buNone/>
              <a:defRPr/>
            </a:pPr>
            <a:r>
              <a:rPr lang="id-ID" dirty="0" smtClean="0"/>
              <a:t>	</a:t>
            </a:r>
          </a:p>
          <a:p>
            <a:pPr marL="365125" indent="-365125">
              <a:spcBef>
                <a:spcPts val="600"/>
              </a:spcBef>
              <a:buSzPct val="80000"/>
              <a:buNone/>
              <a:defRPr/>
            </a:pPr>
            <a:endParaRPr lang="id-ID" dirty="0" smtClean="0"/>
          </a:p>
          <a:p>
            <a:pPr marL="365125" indent="-365125">
              <a:spcBef>
                <a:spcPts val="600"/>
              </a:spcBef>
              <a:buSzPct val="80000"/>
              <a:buNone/>
              <a:defRPr/>
            </a:pPr>
            <a:r>
              <a:rPr lang="id-ID" dirty="0" smtClean="0"/>
              <a:t>	</a:t>
            </a:r>
            <a:r>
              <a:rPr lang="en-US" dirty="0" smtClean="0"/>
              <a:t>Proposal </a:t>
            </a:r>
            <a:r>
              <a:rPr lang="en-US" dirty="0" err="1" smtClean="0"/>
              <a:t>penelitian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minat</a:t>
            </a:r>
            <a:r>
              <a:rPr lang="en-US" dirty="0" smtClean="0"/>
              <a:t> sponsor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mendanai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dikerjakan</a:t>
            </a:r>
            <a:endParaRPr lang="en-US" dirty="0" smtClean="0"/>
          </a:p>
          <a:p>
            <a:pPr marL="365125" indent="-365125">
              <a:spcBef>
                <a:spcPts val="600"/>
              </a:spcBef>
              <a:buSzPct val="80000"/>
              <a:buBlip>
                <a:blip r:embed="rId2"/>
              </a:buBlip>
              <a:defRPr/>
            </a:pPr>
            <a:endParaRPr lang="id-ID" dirty="0" smtClean="0"/>
          </a:p>
        </p:txBody>
      </p:sp>
      <p:sp>
        <p:nvSpPr>
          <p:cNvPr id="4" name="Down Arrow 3"/>
          <p:cNvSpPr/>
          <p:nvPr/>
        </p:nvSpPr>
        <p:spPr>
          <a:xfrm>
            <a:off x="3962400" y="2743200"/>
            <a:ext cx="381000" cy="1066800"/>
          </a:xfrm>
          <a:prstGeom prst="downArrow">
            <a:avLst/>
          </a:prstGeom>
          <a:solidFill>
            <a:srgbClr val="008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066800"/>
          </a:xfrm>
        </p:spPr>
        <p:txBody>
          <a:bodyPr/>
          <a:lstStyle/>
          <a:p>
            <a:r>
              <a:rPr lang="id-ID" b="1" dirty="0" smtClean="0"/>
              <a:t>The Steps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principal steps are:</a:t>
            </a:r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1. </a:t>
            </a:r>
            <a:r>
              <a:rPr lang="en-US" dirty="0" smtClean="0">
                <a:solidFill>
                  <a:srgbClr val="CC0000"/>
                </a:solidFill>
              </a:rPr>
              <a:t>identify a problem</a:t>
            </a:r>
            <a:r>
              <a:rPr lang="en-US" dirty="0" smtClean="0"/>
              <a:t>  </a:t>
            </a:r>
            <a:r>
              <a:rPr lang="id-ID" dirty="0" smtClean="0">
                <a:sym typeface="Wingdings" pitchFamily="2" charset="2"/>
              </a:rPr>
              <a:t> </a:t>
            </a:r>
            <a:r>
              <a:rPr lang="en-US" dirty="0" smtClean="0"/>
              <a:t>ask ourselves "What is the purpose of research?"</a:t>
            </a:r>
            <a:endParaRPr lang="id-ID" dirty="0" smtClean="0"/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2. </a:t>
            </a:r>
            <a:r>
              <a:rPr lang="en-US" dirty="0" smtClean="0">
                <a:solidFill>
                  <a:srgbClr val="CC0000"/>
                </a:solidFill>
              </a:rPr>
              <a:t>ask a clear question</a:t>
            </a:r>
            <a:r>
              <a:rPr lang="en-US" dirty="0" smtClean="0"/>
              <a:t>  </a:t>
            </a:r>
            <a:r>
              <a:rPr lang="id-ID" dirty="0" smtClean="0">
                <a:sym typeface="Wingdings" pitchFamily="2" charset="2"/>
              </a:rPr>
              <a:t> </a:t>
            </a:r>
            <a:r>
              <a:rPr lang="en-US" dirty="0" smtClean="0"/>
              <a:t>the researcher must then pose an answerable research question or hypothesis. This essentially defines the objective of the project</a:t>
            </a:r>
            <a:endParaRPr lang="id-ID" dirty="0" smtClean="0"/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3. </a:t>
            </a:r>
            <a:r>
              <a:rPr lang="en-US" dirty="0" smtClean="0">
                <a:solidFill>
                  <a:srgbClr val="CC0000"/>
                </a:solidFill>
              </a:rPr>
              <a:t>limit the scope of the research </a:t>
            </a:r>
            <a:endParaRPr lang="id-ID" dirty="0" smtClean="0">
              <a:solidFill>
                <a:srgbClr val="CC0000"/>
              </a:solidFill>
            </a:endParaRPr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4. </a:t>
            </a:r>
            <a:r>
              <a:rPr lang="en-US" dirty="0" smtClean="0">
                <a:solidFill>
                  <a:srgbClr val="CC0000"/>
                </a:solidFill>
              </a:rPr>
              <a:t>say what is known and not known about the problem</a:t>
            </a:r>
            <a:r>
              <a:rPr lang="en-US" dirty="0" smtClean="0"/>
              <a:t>  </a:t>
            </a:r>
            <a:r>
              <a:rPr lang="id-ID" dirty="0" smtClean="0">
                <a:sym typeface="Wingdings" pitchFamily="2" charset="2"/>
              </a:rPr>
              <a:t> </a:t>
            </a:r>
            <a:r>
              <a:rPr lang="en-US" dirty="0" smtClean="0"/>
              <a:t>it is very important to ascertain what information already exists on the research topic, in order to make the best possible use of existing data; avoid duplication; and get a clear idea of what resources are needed for new data collection.</a:t>
            </a:r>
            <a:endParaRPr lang="id-ID" dirty="0" smtClean="0"/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5. </a:t>
            </a:r>
            <a:r>
              <a:rPr lang="en-US" dirty="0" smtClean="0">
                <a:solidFill>
                  <a:srgbClr val="CC0000"/>
                </a:solidFill>
              </a:rPr>
              <a:t>identify the skills and information needed to answer the question</a:t>
            </a:r>
            <a:r>
              <a:rPr lang="en-US" dirty="0" smtClean="0"/>
              <a:t>  </a:t>
            </a:r>
            <a:endParaRPr lang="id-ID" dirty="0" smtClean="0"/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6. </a:t>
            </a:r>
            <a:r>
              <a:rPr lang="en-US" dirty="0" smtClean="0">
                <a:solidFill>
                  <a:srgbClr val="CC0000"/>
                </a:solidFill>
              </a:rPr>
              <a:t>select the methods needed to collect &amp; </a:t>
            </a:r>
            <a:r>
              <a:rPr lang="en-US" dirty="0" err="1" smtClean="0">
                <a:solidFill>
                  <a:srgbClr val="CC0000"/>
                </a:solidFill>
              </a:rPr>
              <a:t>analyse</a:t>
            </a:r>
            <a:r>
              <a:rPr lang="en-US" dirty="0" smtClean="0">
                <a:solidFill>
                  <a:srgbClr val="CC0000"/>
                </a:solidFill>
              </a:rPr>
              <a:t> the data </a:t>
            </a:r>
            <a:r>
              <a:rPr lang="en-US" dirty="0" smtClean="0"/>
              <a:t> </a:t>
            </a:r>
            <a:endParaRPr lang="id-ID" dirty="0" smtClean="0"/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7. </a:t>
            </a:r>
            <a:r>
              <a:rPr lang="en-US" dirty="0" smtClean="0">
                <a:solidFill>
                  <a:srgbClr val="CC0000"/>
                </a:solidFill>
              </a:rPr>
              <a:t>explain the kind of results expected and how they will be presented</a:t>
            </a:r>
            <a:r>
              <a:rPr lang="en-US" dirty="0" smtClean="0"/>
              <a:t>  </a:t>
            </a:r>
            <a:endParaRPr lang="id-ID" dirty="0" smtClean="0"/>
          </a:p>
          <a:p>
            <a:pPr marL="719138" indent="-609600">
              <a:buNone/>
              <a:tabLst>
                <a:tab pos="360363" algn="l"/>
              </a:tabLst>
            </a:pPr>
            <a:r>
              <a:rPr lang="id-ID" dirty="0" smtClean="0"/>
              <a:t>	</a:t>
            </a:r>
            <a:r>
              <a:rPr lang="en-US" dirty="0" smtClean="0"/>
              <a:t>8. </a:t>
            </a:r>
            <a:r>
              <a:rPr lang="en-US" dirty="0" smtClean="0">
                <a:solidFill>
                  <a:srgbClr val="CC0000"/>
                </a:solidFill>
              </a:rPr>
              <a:t>specify the timetable and budget</a:t>
            </a:r>
            <a:endParaRPr lang="id-ID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sv-SE" b="1" dirty="0" smtClean="0">
                <a:solidFill>
                  <a:srgbClr val="0070C0"/>
                </a:solidFill>
              </a:rPr>
              <a:t>KOMPONEN PROPOSAL PENELITIAN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229600" cy="4325112"/>
          </a:xfrm>
        </p:spPr>
        <p:txBody>
          <a:bodyPr>
            <a:normAutofit/>
          </a:bodyPr>
          <a:lstStyle/>
          <a:p>
            <a:pPr marL="533400" indent="-533400" eaLnBrk="1" hangingPunct="1">
              <a:buClrTx/>
              <a:buSzTx/>
              <a:buFont typeface="+mj-lt"/>
              <a:buAutoNum type="arabicParenR"/>
              <a:defRPr/>
            </a:pPr>
            <a:r>
              <a:rPr lang="en-US" dirty="0" err="1" smtClean="0"/>
              <a:t>Topik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Judul</a:t>
            </a:r>
            <a:r>
              <a:rPr lang="en-US" dirty="0" smtClean="0"/>
              <a:t> </a:t>
            </a:r>
          </a:p>
          <a:p>
            <a:pPr marL="533400" indent="-533400" eaLnBrk="1" hangingPunct="1">
              <a:buClrTx/>
              <a:buSzTx/>
              <a:buFont typeface="+mj-lt"/>
              <a:buAutoNum type="arabicParenR"/>
              <a:defRPr/>
            </a:pPr>
            <a:r>
              <a:rPr lang="en-US" dirty="0" err="1" smtClean="0"/>
              <a:t>Pendahuluan</a:t>
            </a:r>
          </a:p>
          <a:p>
            <a:pPr marL="971550" lvl="1" indent="-454025" eaLnBrk="1" hangingPunct="1">
              <a:buClr>
                <a:srgbClr val="0070C0"/>
              </a:buClr>
              <a:buSzTx/>
              <a:buFont typeface="+mj-lt"/>
              <a:buAutoNum type="alphaLcParenR"/>
              <a:defRPr/>
            </a:pPr>
            <a:r>
              <a:rPr lang="en-US" sz="2800" dirty="0" err="1" smtClean="0">
                <a:solidFill>
                  <a:srgbClr val="0070C0"/>
                </a:solidFill>
              </a:rPr>
              <a:t>Latar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Belakang</a:t>
            </a:r>
            <a:endParaRPr lang="en-US" sz="2800" dirty="0" smtClean="0">
              <a:solidFill>
                <a:srgbClr val="0070C0"/>
              </a:solidFill>
            </a:endParaRPr>
          </a:p>
          <a:p>
            <a:pPr marL="971550" lvl="1" indent="-454025" eaLnBrk="1" hangingPunct="1">
              <a:buClr>
                <a:srgbClr val="0070C0"/>
              </a:buClr>
              <a:buSzTx/>
              <a:buFont typeface="+mj-lt"/>
              <a:buAutoNum type="alphaLcParenR"/>
              <a:defRPr/>
            </a:pPr>
            <a:r>
              <a:rPr lang="en-US" sz="2800" dirty="0" err="1" smtClean="0">
                <a:solidFill>
                  <a:srgbClr val="0070C0"/>
                </a:solidFill>
              </a:rPr>
              <a:t>Perumusan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Masalah</a:t>
            </a:r>
            <a:endParaRPr lang="en-US" sz="2800" dirty="0" smtClean="0">
              <a:solidFill>
                <a:srgbClr val="0070C0"/>
              </a:solidFill>
            </a:endParaRPr>
          </a:p>
          <a:p>
            <a:pPr marL="971550" lvl="1" indent="-454025" eaLnBrk="1" hangingPunct="1">
              <a:buClr>
                <a:srgbClr val="0070C0"/>
              </a:buClr>
              <a:buSzTx/>
              <a:buFont typeface="+mj-lt"/>
              <a:buAutoNum type="alphaLcParenR"/>
              <a:defRPr/>
            </a:pPr>
            <a:r>
              <a:rPr lang="en-US" sz="2800" dirty="0" err="1" smtClean="0">
                <a:solidFill>
                  <a:srgbClr val="0070C0"/>
                </a:solidFill>
              </a:rPr>
              <a:t>Tujuan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Penulisan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endParaRPr lang="sv-SE" sz="2800" dirty="0" smtClean="0">
              <a:solidFill>
                <a:srgbClr val="0070C0"/>
              </a:solidFill>
            </a:endParaRPr>
          </a:p>
          <a:p>
            <a:pPr marL="533400" indent="-533400" eaLnBrk="1" hangingPunct="1">
              <a:buClrTx/>
              <a:buSzTx/>
              <a:buFont typeface="+mj-lt"/>
              <a:buAutoNum type="arabicParenR"/>
              <a:defRPr/>
            </a:pPr>
            <a:r>
              <a:rPr lang="sv-SE" dirty="0" smtClean="0"/>
              <a:t>Tinjauan Pustaka</a:t>
            </a:r>
            <a:endParaRPr lang="en-US" dirty="0" smtClean="0"/>
          </a:p>
          <a:p>
            <a:pPr marL="533400" indent="-533400" eaLnBrk="1" hangingPunct="1">
              <a:buClrTx/>
              <a:buSzTx/>
              <a:buFont typeface="+mj-lt"/>
              <a:buAutoNum type="arabicParenR"/>
              <a:defRPr/>
            </a:pPr>
            <a:r>
              <a:rPr lang="en-US" dirty="0" err="1" smtClean="0"/>
              <a:t>Kerangka</a:t>
            </a:r>
            <a:r>
              <a:rPr lang="en-US" dirty="0" smtClean="0"/>
              <a:t> </a:t>
            </a:r>
            <a:r>
              <a:rPr lang="en-US" dirty="0" err="1" smtClean="0"/>
              <a:t>Pemikiran</a:t>
            </a:r>
            <a:endParaRPr lang="en-US" dirty="0" smtClean="0"/>
          </a:p>
          <a:p>
            <a:pPr marL="533400" indent="-533400" eaLnBrk="1" hangingPunct="1">
              <a:buClrTx/>
              <a:buSzTx/>
              <a:buFont typeface="+mj-lt"/>
              <a:buAutoNum type="arabicParenR"/>
              <a:defRPr/>
            </a:pP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Analisis</a:t>
            </a:r>
            <a:endParaRPr lang="en-US" dirty="0" smtClean="0"/>
          </a:p>
          <a:p>
            <a:pPr marL="533400" indent="-533400" eaLnBrk="1" hangingPunct="1">
              <a:buClrTx/>
              <a:buSzTx/>
              <a:buFont typeface="+mj-lt"/>
              <a:buAutoNum type="arabicParenR"/>
              <a:defRPr/>
            </a:pP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Pustaka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1.  TOPIK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229600" cy="4648200"/>
          </a:xfrm>
        </p:spPr>
        <p:txBody>
          <a:bodyPr vert="horz">
            <a:normAutofit/>
          </a:bodyPr>
          <a:lstStyle/>
          <a:p>
            <a:pPr marL="365125" indent="-365125">
              <a:buSzPct val="80000"/>
              <a:buBlip>
                <a:blip r:embed="rId2"/>
              </a:buBlip>
              <a:defRPr/>
            </a:pPr>
            <a:r>
              <a:rPr lang="en-US" dirty="0" smtClean="0">
                <a:solidFill>
                  <a:srgbClr val="FF0000"/>
                </a:solidFill>
              </a:rPr>
              <a:t>TOPIK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:</a:t>
            </a:r>
          </a:p>
          <a:p>
            <a:pPr marL="865187" lvl="1" indent="-514350">
              <a:buClrTx/>
              <a:buSzPct val="90000"/>
              <a:buFont typeface="+mj-lt"/>
              <a:buAutoNum type="alphaLcParenR"/>
              <a:defRPr/>
            </a:pPr>
            <a:r>
              <a:rPr lang="en-US" dirty="0" err="1" smtClean="0">
                <a:solidFill>
                  <a:srgbClr val="0070C0"/>
                </a:solidFill>
              </a:rPr>
              <a:t>menarik</a:t>
            </a:r>
            <a:r>
              <a:rPr lang="en-US" dirty="0" smtClean="0">
                <a:solidFill>
                  <a:srgbClr val="0070C0"/>
                </a:solidFill>
              </a:rPr>
              <a:t> (</a:t>
            </a:r>
            <a:r>
              <a:rPr lang="en-US" i="1" dirty="0" smtClean="0">
                <a:solidFill>
                  <a:srgbClr val="0070C0"/>
                </a:solidFill>
              </a:rPr>
              <a:t>interesting</a:t>
            </a:r>
            <a:r>
              <a:rPr lang="en-US" dirty="0" smtClean="0">
                <a:solidFill>
                  <a:srgbClr val="0070C0"/>
                </a:solidFill>
              </a:rPr>
              <a:t>) </a:t>
            </a:r>
            <a:r>
              <a:rPr lang="en-US" dirty="0" err="1" smtClean="0">
                <a:solidFill>
                  <a:srgbClr val="0070C0"/>
                </a:solidFill>
              </a:rPr>
              <a:t>dan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aktual</a:t>
            </a:r>
            <a:endParaRPr lang="en-US" dirty="0" smtClean="0">
              <a:solidFill>
                <a:srgbClr val="0070C0"/>
              </a:solidFill>
            </a:endParaRPr>
          </a:p>
          <a:p>
            <a:pPr marL="865187" lvl="1" indent="-514350">
              <a:buClrTx/>
              <a:buSzPct val="90000"/>
              <a:buFont typeface="+mj-lt"/>
              <a:buAutoNum type="alphaLcParenR"/>
              <a:defRPr/>
            </a:pPr>
            <a:r>
              <a:rPr lang="en-US" i="1" dirty="0" smtClean="0">
                <a:solidFill>
                  <a:srgbClr val="0070C0"/>
                </a:solidFill>
              </a:rPr>
              <a:t>manageable</a:t>
            </a:r>
            <a:endParaRPr lang="en-US" dirty="0" smtClean="0">
              <a:solidFill>
                <a:srgbClr val="0070C0"/>
              </a:solidFill>
            </a:endParaRPr>
          </a:p>
          <a:p>
            <a:pPr marL="865187" lvl="1" indent="-514350">
              <a:buClrTx/>
              <a:buSzPct val="90000"/>
              <a:buFont typeface="+mj-lt"/>
              <a:buAutoNum type="alphaLcParenR"/>
              <a:defRPr/>
            </a:pPr>
            <a:r>
              <a:rPr lang="en-US" dirty="0" err="1" smtClean="0">
                <a:solidFill>
                  <a:srgbClr val="0070C0"/>
                </a:solidFill>
              </a:rPr>
              <a:t>Penting</a:t>
            </a:r>
            <a:r>
              <a:rPr lang="id-ID" dirty="0" smtClean="0">
                <a:solidFill>
                  <a:srgbClr val="0070C0"/>
                </a:solidFill>
              </a:rPr>
              <a:t> </a:t>
            </a:r>
            <a:r>
              <a:rPr lang="id-ID" dirty="0" smtClean="0">
                <a:solidFill>
                  <a:srgbClr val="0070C0"/>
                </a:solidFill>
                <a:sym typeface="Wingdings" pitchFamily="2" charset="2"/>
              </a:rPr>
              <a:t></a:t>
            </a:r>
            <a:r>
              <a:rPr lang="en-US" dirty="0" err="1" smtClean="0">
                <a:solidFill>
                  <a:srgbClr val="0070C0"/>
                </a:solidFill>
              </a:rPr>
              <a:t>hasil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penelitian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mampu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memberikan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kontribusi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bagi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masyarakat</a:t>
            </a:r>
            <a:endParaRPr lang="en-US" dirty="0" smtClean="0">
              <a:solidFill>
                <a:srgbClr val="0070C0"/>
              </a:solidFill>
            </a:endParaRPr>
          </a:p>
          <a:p>
            <a:pPr marL="865187" lvl="1" indent="-514350">
              <a:buClrTx/>
              <a:buSzPct val="90000"/>
              <a:buFont typeface="+mj-lt"/>
              <a:buAutoNum type="alphaLcParenR"/>
              <a:defRPr/>
            </a:pPr>
            <a:r>
              <a:rPr lang="en-US" dirty="0" err="1" smtClean="0">
                <a:solidFill>
                  <a:srgbClr val="0070C0"/>
                </a:solidFill>
              </a:rPr>
              <a:t>Ketersediaan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7620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TOPIK PENELITIAN MAHASISWA ESL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752600"/>
          <a:ext cx="8991600" cy="4821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TOPIK PENELITIAN: </a:t>
            </a:r>
            <a:r>
              <a:rPr lang="en-US" b="1" dirty="0" smtClean="0">
                <a:solidFill>
                  <a:srgbClr val="FF0000"/>
                </a:solidFill>
              </a:rPr>
              <a:t>SPESIFIK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1828800"/>
          <a:ext cx="6781800" cy="4476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27"/>
          <p:cNvSpPr>
            <a:spLocks noChangeArrowheads="1"/>
          </p:cNvSpPr>
          <p:nvPr/>
        </p:nvSpPr>
        <p:spPr bwMode="auto">
          <a:xfrm>
            <a:off x="7924800" y="1603375"/>
            <a:ext cx="762000" cy="4873625"/>
          </a:xfrm>
          <a:prstGeom prst="downArrow">
            <a:avLst>
              <a:gd name="adj1" fmla="val 50000"/>
              <a:gd name="adj2" fmla="val 6739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 vert="horz" anchor="ctr"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70C0"/>
                </a:solidFill>
              </a:rPr>
              <a:t>TOPIK PENELITIAN: </a:t>
            </a:r>
            <a:r>
              <a:rPr lang="en-US" b="1" dirty="0" smtClean="0">
                <a:solidFill>
                  <a:srgbClr val="FF0000"/>
                </a:solidFill>
              </a:rPr>
              <a:t>SPESIFIK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1828800"/>
          <a:ext cx="6781800" cy="4476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27"/>
          <p:cNvSpPr>
            <a:spLocks noChangeArrowheads="1"/>
          </p:cNvSpPr>
          <p:nvPr/>
        </p:nvSpPr>
        <p:spPr bwMode="auto">
          <a:xfrm>
            <a:off x="7924800" y="1603375"/>
            <a:ext cx="762000" cy="4873625"/>
          </a:xfrm>
          <a:prstGeom prst="downArrow">
            <a:avLst>
              <a:gd name="adj1" fmla="val 50000"/>
              <a:gd name="adj2" fmla="val 67393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794</TotalTime>
  <Words>358</Words>
  <Application>Microsoft Office PowerPoint</Application>
  <PresentationFormat>On-screen Show (4:3)</PresentationFormat>
  <Paragraphs>131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Urban</vt:lpstr>
      <vt:lpstr>PRAKTIKUM 5  PROPOSAL PENELITIAN</vt:lpstr>
      <vt:lpstr>Slide 2</vt:lpstr>
      <vt:lpstr>RESEARCH PROPOSAL</vt:lpstr>
      <vt:lpstr>The Steps</vt:lpstr>
      <vt:lpstr>KOMPONEN PROPOSAL PENELITIAN</vt:lpstr>
      <vt:lpstr>1.  TOPIK</vt:lpstr>
      <vt:lpstr>TOPIK PENELITIAN MAHASISWA ESL</vt:lpstr>
      <vt:lpstr>TOPIK PENELITIAN: SPESIFIK</vt:lpstr>
      <vt:lpstr>TOPIK PENELITIAN: SPESIFIK</vt:lpstr>
      <vt:lpstr>TOPIK PENELITIAN: SPESIFIK</vt:lpstr>
      <vt:lpstr>JUDUL PENELITIAN</vt:lpstr>
      <vt:lpstr>Contoh Penggunaan Kata Kerja dalam Penentuan Tujuan Penelitian</vt:lpstr>
      <vt:lpstr>3.  TINJAUAN PUSTAKA (2)</vt:lpstr>
      <vt:lpstr>4.  KERANGKA PEMIKIRAN</vt:lpstr>
      <vt:lpstr>5.  METODE PENELITIAN</vt:lpstr>
      <vt:lpstr>KETERKAITAN ANTAR BAB &amp; SUB-BAB</vt:lpstr>
      <vt:lpstr>CONTOH JADWAL PENELITIAN</vt:lpstr>
      <vt:lpstr>ANGGARAN PENELITIAN</vt:lpstr>
      <vt:lpstr>SELAMAT MENGERJAKAN PROPOSAL  should be consistent</vt:lpstr>
    </vt:vector>
  </TitlesOfParts>
  <Company>Dept SOSEK IPB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PANDUAN PENULISAN MAKALAH SEMINAR  DAN PRESENTASI</dc:title>
  <dc:creator>Yusman Syaukat</dc:creator>
  <cp:lastModifiedBy>TOSHIBA</cp:lastModifiedBy>
  <cp:revision>50</cp:revision>
  <dcterms:created xsi:type="dcterms:W3CDTF">2006-02-01T02:46:27Z</dcterms:created>
  <dcterms:modified xsi:type="dcterms:W3CDTF">2012-03-13T03:11:31Z</dcterms:modified>
</cp:coreProperties>
</file>