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9C87CE-207D-4A6B-9F36-0D03D4AE2F01}" type="doc">
      <dgm:prSet loTypeId="urn:microsoft.com/office/officeart/2005/8/layout/h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8684670-857D-4037-B1D1-75C6ECF276D0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purposes</a:t>
          </a:r>
          <a:endParaRPr lang="en-US" dirty="0">
            <a:latin typeface="Boopee" pitchFamily="2" charset="0"/>
          </a:endParaRPr>
        </a:p>
      </dgm:t>
    </dgm:pt>
    <dgm:pt modelId="{0AA1949F-C023-4E8C-A78A-5A73DA564584}" type="parTrans" cxnId="{87326022-565E-498A-AAC9-1B2124AF973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0DF85835-996A-4EA5-8095-2156BB23E13F}" type="sibTrans" cxnId="{87326022-565E-498A-AAC9-1B2124AF973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36461A09-6637-4541-A3A4-41FA5EF87F2B}">
      <dgm:prSet phldrT="[Text]"/>
      <dgm:spPr/>
      <dgm:t>
        <a:bodyPr/>
        <a:lstStyle/>
        <a:p>
          <a:r>
            <a:rPr lang="en-US" dirty="0" err="1" smtClean="0">
              <a:latin typeface="Boopee" pitchFamily="2" charset="0"/>
            </a:rPr>
            <a:t>Explorator</a:t>
          </a:r>
          <a:endParaRPr lang="en-US" dirty="0">
            <a:latin typeface="Boopee" pitchFamily="2" charset="0"/>
          </a:endParaRPr>
        </a:p>
      </dgm:t>
    </dgm:pt>
    <dgm:pt modelId="{DC99ABDC-63E1-41A1-899A-67AD6837D888}" type="parTrans" cxnId="{24D7D038-BF34-4F5F-84C1-467CD8849328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92816397-147F-4A09-97CE-5140607F7F76}" type="sibTrans" cxnId="{24D7D038-BF34-4F5F-84C1-467CD8849328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95149D1E-2482-4B64-A1CD-B9D39B3F4E75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Descriptive</a:t>
          </a:r>
          <a:endParaRPr lang="en-US" dirty="0">
            <a:latin typeface="Boopee" pitchFamily="2" charset="0"/>
          </a:endParaRPr>
        </a:p>
      </dgm:t>
    </dgm:pt>
    <dgm:pt modelId="{B994573F-558F-4800-9245-D1DD755E8047}" type="parTrans" cxnId="{4502B640-825F-4138-8E36-B9E44C77BC84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B2B47754-DE12-4DB1-9447-94598853F48A}" type="sibTrans" cxnId="{4502B640-825F-4138-8E36-B9E44C77BC84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66F61C19-A8F0-420D-A973-657D22ED3432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process</a:t>
          </a:r>
          <a:endParaRPr lang="en-US" dirty="0">
            <a:latin typeface="Boopee" pitchFamily="2" charset="0"/>
          </a:endParaRPr>
        </a:p>
      </dgm:t>
    </dgm:pt>
    <dgm:pt modelId="{1A1C9D4C-4059-43D2-8B9F-3ECA90D32881}" type="parTrans" cxnId="{4E29D12D-B0D9-4A00-B811-EAB4D8863345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2F3F222A-3524-4848-B9F2-CE1BE4E4C699}" type="sibTrans" cxnId="{4E29D12D-B0D9-4A00-B811-EAB4D8863345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9AB1DDBF-667C-469E-89F5-E61FE491BDC0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Quantitative</a:t>
          </a:r>
          <a:endParaRPr lang="en-US" dirty="0">
            <a:latin typeface="Boopee" pitchFamily="2" charset="0"/>
          </a:endParaRPr>
        </a:p>
      </dgm:t>
    </dgm:pt>
    <dgm:pt modelId="{2BE90DD9-9E68-448B-9687-5382E08F4C3A}" type="parTrans" cxnId="{A933C158-CC53-4769-930E-D2A05FF336D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0A2493F2-D626-4732-8EEC-EB69CAC5B028}" type="sibTrans" cxnId="{A933C158-CC53-4769-930E-D2A05FF336D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EA12CDD7-9395-40AB-BED6-FBF0BADCBBDF}">
      <dgm:prSet phldrT="[Text]"/>
      <dgm:spPr/>
      <dgm:t>
        <a:bodyPr/>
        <a:lstStyle/>
        <a:p>
          <a:r>
            <a:rPr lang="en-US" dirty="0" err="1" smtClean="0">
              <a:latin typeface="Boopee" pitchFamily="2" charset="0"/>
            </a:rPr>
            <a:t>Quanlitative</a:t>
          </a:r>
          <a:endParaRPr lang="en-US" dirty="0">
            <a:latin typeface="Boopee" pitchFamily="2" charset="0"/>
          </a:endParaRPr>
        </a:p>
      </dgm:t>
    </dgm:pt>
    <dgm:pt modelId="{C28324CF-306F-420D-A585-CBB18002DC5F}" type="parTrans" cxnId="{13BCEE32-B562-47F2-8AA7-83E92BA6D29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777A7F19-AAB2-474B-9E07-0332ECAE0956}" type="sibTrans" cxnId="{13BCEE32-B562-47F2-8AA7-83E92BA6D29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82189521-F337-475F-BBC1-A9C5F4C805B7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outcome</a:t>
          </a:r>
          <a:endParaRPr lang="en-US" dirty="0">
            <a:latin typeface="Boopee" pitchFamily="2" charset="0"/>
          </a:endParaRPr>
        </a:p>
      </dgm:t>
    </dgm:pt>
    <dgm:pt modelId="{6D2494F9-C031-463F-A446-5DE67717B28C}" type="parTrans" cxnId="{B0A81F42-CD58-4DDE-BFF9-42F2CFEF904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6FB177AA-0C0F-444F-9DF5-486B8FC3B7E4}" type="sibTrans" cxnId="{B0A81F42-CD58-4DDE-BFF9-42F2CFEF904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E3CB6E5B-F582-4329-B0D2-C9D5DE7D98E8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Applied</a:t>
          </a:r>
          <a:endParaRPr lang="en-US" dirty="0">
            <a:latin typeface="Boopee" pitchFamily="2" charset="0"/>
          </a:endParaRPr>
        </a:p>
      </dgm:t>
    </dgm:pt>
    <dgm:pt modelId="{3FA278BD-6B46-4B1A-8FA9-D3DCF1963058}" type="parTrans" cxnId="{37AC7CA5-03B0-411A-BE3E-9EE106A9DB5B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8454A61E-34FD-49B4-9733-D3D50A2D7004}" type="sibTrans" cxnId="{37AC7CA5-03B0-411A-BE3E-9EE106A9DB5B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3CBA091C-1BE3-4D8E-84EB-0259E0F8F596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Basic (Pure)</a:t>
          </a:r>
          <a:endParaRPr lang="en-US" dirty="0">
            <a:latin typeface="Boopee" pitchFamily="2" charset="0"/>
          </a:endParaRPr>
        </a:p>
      </dgm:t>
    </dgm:pt>
    <dgm:pt modelId="{393BAD4F-C891-4806-AFF8-A84B113FB6C8}" type="parTrans" cxnId="{130C00C9-BAEE-4666-80E3-4435698018B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8F1ACBE0-ACDA-4C0B-A8C4-1EB79688CCDF}" type="sibTrans" cxnId="{130C00C9-BAEE-4666-80E3-4435698018B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BD3BA96C-F8F8-4863-AACA-68A8DDD907A1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Analytical</a:t>
          </a:r>
          <a:endParaRPr lang="en-US" dirty="0">
            <a:latin typeface="Boopee" pitchFamily="2" charset="0"/>
          </a:endParaRPr>
        </a:p>
      </dgm:t>
    </dgm:pt>
    <dgm:pt modelId="{F030E94C-8178-4B5A-89E8-811F923AE07F}" type="parTrans" cxnId="{F8495217-A2A1-4526-AD9F-813E4211885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27B1C202-97BE-4755-B7C6-667D26954016}" type="sibTrans" cxnId="{F8495217-A2A1-4526-AD9F-813E4211885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F55F67E8-4D3E-4C68-9600-5254BFBCF310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Predictive</a:t>
          </a:r>
          <a:endParaRPr lang="en-US" dirty="0">
            <a:latin typeface="Boopee" pitchFamily="2" charset="0"/>
          </a:endParaRPr>
        </a:p>
      </dgm:t>
    </dgm:pt>
    <dgm:pt modelId="{24DFFF1E-897A-495E-92F3-D92E9B5D59CA}" type="parTrans" cxnId="{6FD12F6F-0F20-4330-A563-23B81D82AF5C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339C528C-7277-4351-92F5-DF28727F40A4}" type="sibTrans" cxnId="{6FD12F6F-0F20-4330-A563-23B81D82AF5C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6A53C8E2-AF25-4D32-BF99-35B6C75C99E9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Action</a:t>
          </a:r>
          <a:endParaRPr lang="en-US" dirty="0">
            <a:latin typeface="Boopee" pitchFamily="2" charset="0"/>
          </a:endParaRPr>
        </a:p>
      </dgm:t>
    </dgm:pt>
    <dgm:pt modelId="{D6A1AA45-FC9E-4A75-A7EC-40E8210FCE3E}" type="parTrans" cxnId="{10F8D7A3-A55B-43B7-8BEF-5F81AB8529DF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95EAA85B-49D5-415D-A7DB-D434D8DC4199}" type="sibTrans" cxnId="{10F8D7A3-A55B-43B7-8BEF-5F81AB8529DF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A6E7AA01-1B49-4416-B0DD-097E116142FF}" type="pres">
      <dgm:prSet presAssocID="{2A9C87CE-207D-4A6B-9F36-0D03D4AE2F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A1050B-35C5-4A82-A158-C910006C21C6}" type="pres">
      <dgm:prSet presAssocID="{68684670-857D-4037-B1D1-75C6ECF276D0}" presName="composite" presStyleCnt="0"/>
      <dgm:spPr/>
    </dgm:pt>
    <dgm:pt modelId="{B52B992D-C8E6-43B1-A5B4-8CCD084218CF}" type="pres">
      <dgm:prSet presAssocID="{68684670-857D-4037-B1D1-75C6ECF276D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B08FC-AD85-4271-B25E-ED1B429D108B}" type="pres">
      <dgm:prSet presAssocID="{68684670-857D-4037-B1D1-75C6ECF276D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2732B8-9876-4A1E-8F78-5DA789D53C40}" type="pres">
      <dgm:prSet presAssocID="{0DF85835-996A-4EA5-8095-2156BB23E13F}" presName="space" presStyleCnt="0"/>
      <dgm:spPr/>
    </dgm:pt>
    <dgm:pt modelId="{AC20837C-22A4-4C60-8839-74D9CD8EDC23}" type="pres">
      <dgm:prSet presAssocID="{66F61C19-A8F0-420D-A973-657D22ED3432}" presName="composite" presStyleCnt="0"/>
      <dgm:spPr/>
    </dgm:pt>
    <dgm:pt modelId="{45F8C3F8-6105-4B7B-B330-D06791DC2940}" type="pres">
      <dgm:prSet presAssocID="{66F61C19-A8F0-420D-A973-657D22ED343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F62A9-7892-4B32-AB8F-6A6A904B2ED4}" type="pres">
      <dgm:prSet presAssocID="{66F61C19-A8F0-420D-A973-657D22ED343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EB53B6-1566-47DB-9E34-A0CEC05E1F38}" type="pres">
      <dgm:prSet presAssocID="{2F3F222A-3524-4848-B9F2-CE1BE4E4C699}" presName="space" presStyleCnt="0"/>
      <dgm:spPr/>
    </dgm:pt>
    <dgm:pt modelId="{89A84024-C471-46F5-A5AF-E630C44385CA}" type="pres">
      <dgm:prSet presAssocID="{82189521-F337-475F-BBC1-A9C5F4C805B7}" presName="composite" presStyleCnt="0"/>
      <dgm:spPr/>
    </dgm:pt>
    <dgm:pt modelId="{8F7F0359-3419-492B-ACCC-AF28621FDB43}" type="pres">
      <dgm:prSet presAssocID="{82189521-F337-475F-BBC1-A9C5F4C805B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6D312-CC33-47FC-9547-4D0DA31FA63C}" type="pres">
      <dgm:prSet presAssocID="{82189521-F337-475F-BBC1-A9C5F4C805B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B1DF8A-0C18-4074-87F8-CBBADFD84372}" type="presOf" srcId="{82189521-F337-475F-BBC1-A9C5F4C805B7}" destId="{8F7F0359-3419-492B-ACCC-AF28621FDB43}" srcOrd="0" destOrd="0" presId="urn:microsoft.com/office/officeart/2005/8/layout/hList1"/>
    <dgm:cxn modelId="{FFDA8561-1C9F-4042-827F-18C64EA40E07}" type="presOf" srcId="{66F61C19-A8F0-420D-A973-657D22ED3432}" destId="{45F8C3F8-6105-4B7B-B330-D06791DC2940}" srcOrd="0" destOrd="0" presId="urn:microsoft.com/office/officeart/2005/8/layout/hList1"/>
    <dgm:cxn modelId="{40C6B9A7-C103-492E-BCD0-B2239256872D}" type="presOf" srcId="{F55F67E8-4D3E-4C68-9600-5254BFBCF310}" destId="{53AB08FC-AD85-4271-B25E-ED1B429D108B}" srcOrd="0" destOrd="3" presId="urn:microsoft.com/office/officeart/2005/8/layout/hList1"/>
    <dgm:cxn modelId="{D665DCE8-8A00-45FD-AC6F-5329F503D5C0}" type="presOf" srcId="{BD3BA96C-F8F8-4863-AACA-68A8DDD907A1}" destId="{53AB08FC-AD85-4271-B25E-ED1B429D108B}" srcOrd="0" destOrd="2" presId="urn:microsoft.com/office/officeart/2005/8/layout/hList1"/>
    <dgm:cxn modelId="{7F21C980-5EA1-4433-B39F-F933EE375C29}" type="presOf" srcId="{3CBA091C-1BE3-4D8E-84EB-0259E0F8F596}" destId="{5146D312-CC33-47FC-9547-4D0DA31FA63C}" srcOrd="0" destOrd="1" presId="urn:microsoft.com/office/officeart/2005/8/layout/hList1"/>
    <dgm:cxn modelId="{13BCEE32-B562-47F2-8AA7-83E92BA6D292}" srcId="{66F61C19-A8F0-420D-A973-657D22ED3432}" destId="{EA12CDD7-9395-40AB-BED6-FBF0BADCBBDF}" srcOrd="1" destOrd="0" parTransId="{C28324CF-306F-420D-A585-CBB18002DC5F}" sibTransId="{777A7F19-AAB2-474B-9E07-0332ECAE0956}"/>
    <dgm:cxn modelId="{6FD12F6F-0F20-4330-A563-23B81D82AF5C}" srcId="{68684670-857D-4037-B1D1-75C6ECF276D0}" destId="{F55F67E8-4D3E-4C68-9600-5254BFBCF310}" srcOrd="3" destOrd="0" parTransId="{24DFFF1E-897A-495E-92F3-D92E9B5D59CA}" sibTransId="{339C528C-7277-4351-92F5-DF28727F40A4}"/>
    <dgm:cxn modelId="{37AC7CA5-03B0-411A-BE3E-9EE106A9DB5B}" srcId="{82189521-F337-475F-BBC1-A9C5F4C805B7}" destId="{E3CB6E5B-F582-4329-B0D2-C9D5DE7D98E8}" srcOrd="0" destOrd="0" parTransId="{3FA278BD-6B46-4B1A-8FA9-D3DCF1963058}" sibTransId="{8454A61E-34FD-49B4-9733-D3D50A2D7004}"/>
    <dgm:cxn modelId="{7FFA31F7-4DBA-497B-BE71-6E268A68368F}" type="presOf" srcId="{6A53C8E2-AF25-4D32-BF99-35B6C75C99E9}" destId="{5146D312-CC33-47FC-9547-4D0DA31FA63C}" srcOrd="0" destOrd="2" presId="urn:microsoft.com/office/officeart/2005/8/layout/hList1"/>
    <dgm:cxn modelId="{021F1D76-ECBB-40F6-9990-F8A9D959A472}" type="presOf" srcId="{68684670-857D-4037-B1D1-75C6ECF276D0}" destId="{B52B992D-C8E6-43B1-A5B4-8CCD084218CF}" srcOrd="0" destOrd="0" presId="urn:microsoft.com/office/officeart/2005/8/layout/hList1"/>
    <dgm:cxn modelId="{F8495217-A2A1-4526-AD9F-813E42118850}" srcId="{68684670-857D-4037-B1D1-75C6ECF276D0}" destId="{BD3BA96C-F8F8-4863-AACA-68A8DDD907A1}" srcOrd="2" destOrd="0" parTransId="{F030E94C-8178-4B5A-89E8-811F923AE07F}" sibTransId="{27B1C202-97BE-4755-B7C6-667D26954016}"/>
    <dgm:cxn modelId="{6E96CF2F-BA43-4AAC-B7F9-C9DF9C4B3991}" type="presOf" srcId="{EA12CDD7-9395-40AB-BED6-FBF0BADCBBDF}" destId="{E07F62A9-7892-4B32-AB8F-6A6A904B2ED4}" srcOrd="0" destOrd="1" presId="urn:microsoft.com/office/officeart/2005/8/layout/hList1"/>
    <dgm:cxn modelId="{17F43685-94D4-472F-A3F6-B55DA31B92E4}" type="presOf" srcId="{2A9C87CE-207D-4A6B-9F36-0D03D4AE2F01}" destId="{A6E7AA01-1B49-4416-B0DD-097E116142FF}" srcOrd="0" destOrd="0" presId="urn:microsoft.com/office/officeart/2005/8/layout/hList1"/>
    <dgm:cxn modelId="{4E29D12D-B0D9-4A00-B811-EAB4D8863345}" srcId="{2A9C87CE-207D-4A6B-9F36-0D03D4AE2F01}" destId="{66F61C19-A8F0-420D-A973-657D22ED3432}" srcOrd="1" destOrd="0" parTransId="{1A1C9D4C-4059-43D2-8B9F-3ECA90D32881}" sibTransId="{2F3F222A-3524-4848-B9F2-CE1BE4E4C699}"/>
    <dgm:cxn modelId="{10F8D7A3-A55B-43B7-8BEF-5F81AB8529DF}" srcId="{82189521-F337-475F-BBC1-A9C5F4C805B7}" destId="{6A53C8E2-AF25-4D32-BF99-35B6C75C99E9}" srcOrd="2" destOrd="0" parTransId="{D6A1AA45-FC9E-4A75-A7EC-40E8210FCE3E}" sibTransId="{95EAA85B-49D5-415D-A7DB-D434D8DC4199}"/>
    <dgm:cxn modelId="{24D7D038-BF34-4F5F-84C1-467CD8849328}" srcId="{68684670-857D-4037-B1D1-75C6ECF276D0}" destId="{36461A09-6637-4541-A3A4-41FA5EF87F2B}" srcOrd="0" destOrd="0" parTransId="{DC99ABDC-63E1-41A1-899A-67AD6837D888}" sibTransId="{92816397-147F-4A09-97CE-5140607F7F76}"/>
    <dgm:cxn modelId="{A933C158-CC53-4769-930E-D2A05FF336D2}" srcId="{66F61C19-A8F0-420D-A973-657D22ED3432}" destId="{9AB1DDBF-667C-469E-89F5-E61FE491BDC0}" srcOrd="0" destOrd="0" parTransId="{2BE90DD9-9E68-448B-9687-5382E08F4C3A}" sibTransId="{0A2493F2-D626-4732-8EEC-EB69CAC5B028}"/>
    <dgm:cxn modelId="{9F9D45C4-09DF-4A37-A3D0-F6AC6D3085E2}" type="presOf" srcId="{9AB1DDBF-667C-469E-89F5-E61FE491BDC0}" destId="{E07F62A9-7892-4B32-AB8F-6A6A904B2ED4}" srcOrd="0" destOrd="0" presId="urn:microsoft.com/office/officeart/2005/8/layout/hList1"/>
    <dgm:cxn modelId="{2732E25E-0295-40F4-8BD9-F3DEAB2BC09A}" type="presOf" srcId="{E3CB6E5B-F582-4329-B0D2-C9D5DE7D98E8}" destId="{5146D312-CC33-47FC-9547-4D0DA31FA63C}" srcOrd="0" destOrd="0" presId="urn:microsoft.com/office/officeart/2005/8/layout/hList1"/>
    <dgm:cxn modelId="{130C00C9-BAEE-4666-80E3-4435698018B0}" srcId="{82189521-F337-475F-BBC1-A9C5F4C805B7}" destId="{3CBA091C-1BE3-4D8E-84EB-0259E0F8F596}" srcOrd="1" destOrd="0" parTransId="{393BAD4F-C891-4806-AFF8-A84B113FB6C8}" sibTransId="{8F1ACBE0-ACDA-4C0B-A8C4-1EB79688CCDF}"/>
    <dgm:cxn modelId="{B0A81F42-CD58-4DDE-BFF9-42F2CFEF9042}" srcId="{2A9C87CE-207D-4A6B-9F36-0D03D4AE2F01}" destId="{82189521-F337-475F-BBC1-A9C5F4C805B7}" srcOrd="2" destOrd="0" parTransId="{6D2494F9-C031-463F-A446-5DE67717B28C}" sibTransId="{6FB177AA-0C0F-444F-9DF5-486B8FC3B7E4}"/>
    <dgm:cxn modelId="{4502B640-825F-4138-8E36-B9E44C77BC84}" srcId="{68684670-857D-4037-B1D1-75C6ECF276D0}" destId="{95149D1E-2482-4B64-A1CD-B9D39B3F4E75}" srcOrd="1" destOrd="0" parTransId="{B994573F-558F-4800-9245-D1DD755E8047}" sibTransId="{B2B47754-DE12-4DB1-9447-94598853F48A}"/>
    <dgm:cxn modelId="{A2F66F17-4108-41D6-904E-DAB54EDE3E46}" type="presOf" srcId="{95149D1E-2482-4B64-A1CD-B9D39B3F4E75}" destId="{53AB08FC-AD85-4271-B25E-ED1B429D108B}" srcOrd="0" destOrd="1" presId="urn:microsoft.com/office/officeart/2005/8/layout/hList1"/>
    <dgm:cxn modelId="{87326022-565E-498A-AAC9-1B2124AF9732}" srcId="{2A9C87CE-207D-4A6B-9F36-0D03D4AE2F01}" destId="{68684670-857D-4037-B1D1-75C6ECF276D0}" srcOrd="0" destOrd="0" parTransId="{0AA1949F-C023-4E8C-A78A-5A73DA564584}" sibTransId="{0DF85835-996A-4EA5-8095-2156BB23E13F}"/>
    <dgm:cxn modelId="{9BA96876-94DB-4584-A8FB-A140C01E29A8}" type="presOf" srcId="{36461A09-6637-4541-A3A4-41FA5EF87F2B}" destId="{53AB08FC-AD85-4271-B25E-ED1B429D108B}" srcOrd="0" destOrd="0" presId="urn:microsoft.com/office/officeart/2005/8/layout/hList1"/>
    <dgm:cxn modelId="{7A9FB648-F240-4A31-A1A8-67CB68DBEDB1}" type="presParOf" srcId="{A6E7AA01-1B49-4416-B0DD-097E116142FF}" destId="{BBA1050B-35C5-4A82-A158-C910006C21C6}" srcOrd="0" destOrd="0" presId="urn:microsoft.com/office/officeart/2005/8/layout/hList1"/>
    <dgm:cxn modelId="{76D3C202-0F45-41C3-A1D6-2A3B1BF69023}" type="presParOf" srcId="{BBA1050B-35C5-4A82-A158-C910006C21C6}" destId="{B52B992D-C8E6-43B1-A5B4-8CCD084218CF}" srcOrd="0" destOrd="0" presId="urn:microsoft.com/office/officeart/2005/8/layout/hList1"/>
    <dgm:cxn modelId="{6FA7FD62-5554-4A62-80BB-9BC727A463AE}" type="presParOf" srcId="{BBA1050B-35C5-4A82-A158-C910006C21C6}" destId="{53AB08FC-AD85-4271-B25E-ED1B429D108B}" srcOrd="1" destOrd="0" presId="urn:microsoft.com/office/officeart/2005/8/layout/hList1"/>
    <dgm:cxn modelId="{87F61672-68C2-4C21-983A-BB08CAA8B1A5}" type="presParOf" srcId="{A6E7AA01-1B49-4416-B0DD-097E116142FF}" destId="{FB2732B8-9876-4A1E-8F78-5DA789D53C40}" srcOrd="1" destOrd="0" presId="urn:microsoft.com/office/officeart/2005/8/layout/hList1"/>
    <dgm:cxn modelId="{B960DA20-2244-421B-8076-5FF8EDBA0D0D}" type="presParOf" srcId="{A6E7AA01-1B49-4416-B0DD-097E116142FF}" destId="{AC20837C-22A4-4C60-8839-74D9CD8EDC23}" srcOrd="2" destOrd="0" presId="urn:microsoft.com/office/officeart/2005/8/layout/hList1"/>
    <dgm:cxn modelId="{B3121A65-9B6A-44A7-B168-6E10F1DD9F52}" type="presParOf" srcId="{AC20837C-22A4-4C60-8839-74D9CD8EDC23}" destId="{45F8C3F8-6105-4B7B-B330-D06791DC2940}" srcOrd="0" destOrd="0" presId="urn:microsoft.com/office/officeart/2005/8/layout/hList1"/>
    <dgm:cxn modelId="{08156B94-5724-4611-878C-2FA3436603F1}" type="presParOf" srcId="{AC20837C-22A4-4C60-8839-74D9CD8EDC23}" destId="{E07F62A9-7892-4B32-AB8F-6A6A904B2ED4}" srcOrd="1" destOrd="0" presId="urn:microsoft.com/office/officeart/2005/8/layout/hList1"/>
    <dgm:cxn modelId="{6AFB84B2-23E3-454B-85BC-589C7EE8E6C2}" type="presParOf" srcId="{A6E7AA01-1B49-4416-B0DD-097E116142FF}" destId="{65EB53B6-1566-47DB-9E34-A0CEC05E1F38}" srcOrd="3" destOrd="0" presId="urn:microsoft.com/office/officeart/2005/8/layout/hList1"/>
    <dgm:cxn modelId="{74FEEBBB-BB0B-479D-ACB6-9B6360F40620}" type="presParOf" srcId="{A6E7AA01-1B49-4416-B0DD-097E116142FF}" destId="{89A84024-C471-46F5-A5AF-E630C44385CA}" srcOrd="4" destOrd="0" presId="urn:microsoft.com/office/officeart/2005/8/layout/hList1"/>
    <dgm:cxn modelId="{4D5A0122-F037-492B-8A8C-3EE551A7DF7A}" type="presParOf" srcId="{89A84024-C471-46F5-A5AF-E630C44385CA}" destId="{8F7F0359-3419-492B-ACCC-AF28621FDB43}" srcOrd="0" destOrd="0" presId="urn:microsoft.com/office/officeart/2005/8/layout/hList1"/>
    <dgm:cxn modelId="{F281A324-AAEF-4BC6-AB87-596693025EF2}" type="presParOf" srcId="{89A84024-C471-46F5-A5AF-E630C44385CA}" destId="{5146D312-CC33-47FC-9547-4D0DA31FA63C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C5C971-2567-4368-A77A-53C12F3DE592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4DA0D08-19BA-4A5C-8BD7-C8AD4EA2AB2A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experimental research</a:t>
          </a:r>
          <a:endParaRPr lang="en-US" dirty="0">
            <a:latin typeface="Boopee" pitchFamily="2" charset="0"/>
          </a:endParaRPr>
        </a:p>
      </dgm:t>
    </dgm:pt>
    <dgm:pt modelId="{7AE001D2-D50E-4331-9F8A-A1D2B6280E0F}" type="parTrans" cxnId="{D8FFEAC3-0919-403E-B4D1-E2A7C310AB09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15D131CF-DB3A-49A4-A4A5-426482694572}" type="sibTrans" cxnId="{D8FFEAC3-0919-403E-B4D1-E2A7C310AB09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DB0E6A86-A410-4C67-8B41-3675924D85FE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evaluation research</a:t>
          </a:r>
          <a:endParaRPr lang="en-US" dirty="0">
            <a:latin typeface="Boopee" pitchFamily="2" charset="0"/>
          </a:endParaRPr>
        </a:p>
      </dgm:t>
    </dgm:pt>
    <dgm:pt modelId="{566BF0E4-2AE3-48F3-A06A-78A32C697E90}" type="parTrans" cxnId="{6612254F-F6F6-47BE-ACAB-1BDAF0D263D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0BEE351E-ED7B-4B4F-884A-5C275879492C}" type="sibTrans" cxnId="{6612254F-F6F6-47BE-ACAB-1BDAF0D263D0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39207B56-3795-4040-A15B-9E91628AFE56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grounded research</a:t>
          </a:r>
          <a:endParaRPr lang="en-US" dirty="0">
            <a:latin typeface="Boopee" pitchFamily="2" charset="0"/>
          </a:endParaRPr>
        </a:p>
      </dgm:t>
    </dgm:pt>
    <dgm:pt modelId="{3ED59B68-714B-429A-917B-1CC984D0950E}" type="parTrans" cxnId="{9D48AF75-68A6-43EC-9D9E-3E21412F65D7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278701ED-606D-49B1-8DEB-09500FBB5156}" type="sibTrans" cxnId="{9D48AF75-68A6-43EC-9D9E-3E21412F65D7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27AD2BF6-F087-4306-9AE4-315E4757063C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secondary data analysis</a:t>
          </a:r>
          <a:endParaRPr lang="en-US" dirty="0">
            <a:latin typeface="Boopee" pitchFamily="2" charset="0"/>
          </a:endParaRPr>
        </a:p>
      </dgm:t>
    </dgm:pt>
    <dgm:pt modelId="{EAEEDD97-FED9-420D-BC2C-52D4B31AB02D}" type="parTrans" cxnId="{EB00E120-A0AD-4F01-BE06-09A81DE0856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80077AD1-A354-4CFE-A3E1-DB31A5951721}" type="sibTrans" cxnId="{EB00E120-A0AD-4F01-BE06-09A81DE08562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DC11F3E3-1109-4A42-8CC1-94E6919C137E}">
      <dgm:prSet phldrT="[Text]"/>
      <dgm:spPr/>
      <dgm:t>
        <a:bodyPr/>
        <a:lstStyle/>
        <a:p>
          <a:r>
            <a:rPr lang="en-US" dirty="0" smtClean="0">
              <a:latin typeface="Boopee" pitchFamily="2" charset="0"/>
            </a:rPr>
            <a:t>Survey</a:t>
          </a:r>
          <a:endParaRPr lang="en-US" dirty="0">
            <a:latin typeface="Boopee" pitchFamily="2" charset="0"/>
          </a:endParaRPr>
        </a:p>
      </dgm:t>
    </dgm:pt>
    <dgm:pt modelId="{CB58CF5A-5AE0-4B70-B8EE-EFAD1FD8A8F3}" type="parTrans" cxnId="{AE2E32B0-B43D-49D7-B697-9AF054A98C0D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051C297A-AFDC-409B-9BEC-6C529E91065E}" type="sibTrans" cxnId="{AE2E32B0-B43D-49D7-B697-9AF054A98C0D}">
      <dgm:prSet/>
      <dgm:spPr/>
      <dgm:t>
        <a:bodyPr/>
        <a:lstStyle/>
        <a:p>
          <a:endParaRPr lang="en-US">
            <a:latin typeface="Boopee" pitchFamily="2" charset="0"/>
          </a:endParaRPr>
        </a:p>
      </dgm:t>
    </dgm:pt>
    <dgm:pt modelId="{FECB68A6-4C8B-4971-86FD-9FAC07E1482D}" type="pres">
      <dgm:prSet presAssocID="{F0C5C971-2567-4368-A77A-53C12F3DE5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C2A639-2DF5-48B2-AA6B-BB7CCBF092C6}" type="pres">
      <dgm:prSet presAssocID="{14DA0D08-19BA-4A5C-8BD7-C8AD4EA2AB2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DD260-0E21-46AA-B91B-029FA4580089}" type="pres">
      <dgm:prSet presAssocID="{15D131CF-DB3A-49A4-A4A5-426482694572}" presName="sibTrans" presStyleCnt="0"/>
      <dgm:spPr/>
    </dgm:pt>
    <dgm:pt modelId="{8C345547-374F-4066-9AF9-B0FB7BF974A7}" type="pres">
      <dgm:prSet presAssocID="{DB0E6A86-A410-4C67-8B41-3675924D85F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B4389-8D92-4217-964C-8421097ECE3B}" type="pres">
      <dgm:prSet presAssocID="{0BEE351E-ED7B-4B4F-884A-5C275879492C}" presName="sibTrans" presStyleCnt="0"/>
      <dgm:spPr/>
    </dgm:pt>
    <dgm:pt modelId="{3B2C7D4C-5BA9-4D7F-9679-7C211659FC56}" type="pres">
      <dgm:prSet presAssocID="{39207B56-3795-4040-A15B-9E91628AFE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BDC4C-8683-4227-BDF2-86BBFE6A2AED}" type="pres">
      <dgm:prSet presAssocID="{278701ED-606D-49B1-8DEB-09500FBB5156}" presName="sibTrans" presStyleCnt="0"/>
      <dgm:spPr/>
    </dgm:pt>
    <dgm:pt modelId="{B368D357-59B4-4153-A85D-5AD45B74E4DC}" type="pres">
      <dgm:prSet presAssocID="{27AD2BF6-F087-4306-9AE4-315E4757063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AB383-E365-46C7-ACED-B9FC0274632B}" type="pres">
      <dgm:prSet presAssocID="{80077AD1-A354-4CFE-A3E1-DB31A5951721}" presName="sibTrans" presStyleCnt="0"/>
      <dgm:spPr/>
    </dgm:pt>
    <dgm:pt modelId="{6B7BFD3A-6D6D-461C-80B0-816DC3AA9DD6}" type="pres">
      <dgm:prSet presAssocID="{DC11F3E3-1109-4A42-8CC1-94E6919C137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54D01C-DA3B-4C72-9A08-670615E08F1E}" type="presOf" srcId="{F0C5C971-2567-4368-A77A-53C12F3DE592}" destId="{FECB68A6-4C8B-4971-86FD-9FAC07E1482D}" srcOrd="0" destOrd="0" presId="urn:microsoft.com/office/officeart/2005/8/layout/default"/>
    <dgm:cxn modelId="{6612254F-F6F6-47BE-ACAB-1BDAF0D263D0}" srcId="{F0C5C971-2567-4368-A77A-53C12F3DE592}" destId="{DB0E6A86-A410-4C67-8B41-3675924D85FE}" srcOrd="1" destOrd="0" parTransId="{566BF0E4-2AE3-48F3-A06A-78A32C697E90}" sibTransId="{0BEE351E-ED7B-4B4F-884A-5C275879492C}"/>
    <dgm:cxn modelId="{79193439-A59E-4F0A-AA1C-E72D04BB1620}" type="presOf" srcId="{14DA0D08-19BA-4A5C-8BD7-C8AD4EA2AB2A}" destId="{F5C2A639-2DF5-48B2-AA6B-BB7CCBF092C6}" srcOrd="0" destOrd="0" presId="urn:microsoft.com/office/officeart/2005/8/layout/default"/>
    <dgm:cxn modelId="{1F63EFB4-537C-4DB1-B26C-677D557D574B}" type="presOf" srcId="{39207B56-3795-4040-A15B-9E91628AFE56}" destId="{3B2C7D4C-5BA9-4D7F-9679-7C211659FC56}" srcOrd="0" destOrd="0" presId="urn:microsoft.com/office/officeart/2005/8/layout/default"/>
    <dgm:cxn modelId="{B9C91510-3ACE-4F0F-B583-455DB319275B}" type="presOf" srcId="{DC11F3E3-1109-4A42-8CC1-94E6919C137E}" destId="{6B7BFD3A-6D6D-461C-80B0-816DC3AA9DD6}" srcOrd="0" destOrd="0" presId="urn:microsoft.com/office/officeart/2005/8/layout/default"/>
    <dgm:cxn modelId="{D8FFEAC3-0919-403E-B4D1-E2A7C310AB09}" srcId="{F0C5C971-2567-4368-A77A-53C12F3DE592}" destId="{14DA0D08-19BA-4A5C-8BD7-C8AD4EA2AB2A}" srcOrd="0" destOrd="0" parTransId="{7AE001D2-D50E-4331-9F8A-A1D2B6280E0F}" sibTransId="{15D131CF-DB3A-49A4-A4A5-426482694572}"/>
    <dgm:cxn modelId="{9D48AF75-68A6-43EC-9D9E-3E21412F65D7}" srcId="{F0C5C971-2567-4368-A77A-53C12F3DE592}" destId="{39207B56-3795-4040-A15B-9E91628AFE56}" srcOrd="2" destOrd="0" parTransId="{3ED59B68-714B-429A-917B-1CC984D0950E}" sibTransId="{278701ED-606D-49B1-8DEB-09500FBB5156}"/>
    <dgm:cxn modelId="{AE2E32B0-B43D-49D7-B697-9AF054A98C0D}" srcId="{F0C5C971-2567-4368-A77A-53C12F3DE592}" destId="{DC11F3E3-1109-4A42-8CC1-94E6919C137E}" srcOrd="4" destOrd="0" parTransId="{CB58CF5A-5AE0-4B70-B8EE-EFAD1FD8A8F3}" sibTransId="{051C297A-AFDC-409B-9BEC-6C529E91065E}"/>
    <dgm:cxn modelId="{EB00E120-A0AD-4F01-BE06-09A81DE08562}" srcId="{F0C5C971-2567-4368-A77A-53C12F3DE592}" destId="{27AD2BF6-F087-4306-9AE4-315E4757063C}" srcOrd="3" destOrd="0" parTransId="{EAEEDD97-FED9-420D-BC2C-52D4B31AB02D}" sibTransId="{80077AD1-A354-4CFE-A3E1-DB31A5951721}"/>
    <dgm:cxn modelId="{86A80F42-EB9E-4FAD-AF90-35CBF4083C51}" type="presOf" srcId="{DB0E6A86-A410-4C67-8B41-3675924D85FE}" destId="{8C345547-374F-4066-9AF9-B0FB7BF974A7}" srcOrd="0" destOrd="0" presId="urn:microsoft.com/office/officeart/2005/8/layout/default"/>
    <dgm:cxn modelId="{9BB7DC6B-679A-40AC-9821-A05453ADBC64}" type="presOf" srcId="{27AD2BF6-F087-4306-9AE4-315E4757063C}" destId="{B368D357-59B4-4153-A85D-5AD45B74E4DC}" srcOrd="0" destOrd="0" presId="urn:microsoft.com/office/officeart/2005/8/layout/default"/>
    <dgm:cxn modelId="{1353D670-E5A9-472C-B4D0-AEA91759A9F2}" type="presParOf" srcId="{FECB68A6-4C8B-4971-86FD-9FAC07E1482D}" destId="{F5C2A639-2DF5-48B2-AA6B-BB7CCBF092C6}" srcOrd="0" destOrd="0" presId="urn:microsoft.com/office/officeart/2005/8/layout/default"/>
    <dgm:cxn modelId="{066D4E1C-9538-4E54-835E-49026698B9EA}" type="presParOf" srcId="{FECB68A6-4C8B-4971-86FD-9FAC07E1482D}" destId="{43EDD260-0E21-46AA-B91B-029FA4580089}" srcOrd="1" destOrd="0" presId="urn:microsoft.com/office/officeart/2005/8/layout/default"/>
    <dgm:cxn modelId="{6AFF212B-80B8-4801-9A94-C3C170AF0803}" type="presParOf" srcId="{FECB68A6-4C8B-4971-86FD-9FAC07E1482D}" destId="{8C345547-374F-4066-9AF9-B0FB7BF974A7}" srcOrd="2" destOrd="0" presId="urn:microsoft.com/office/officeart/2005/8/layout/default"/>
    <dgm:cxn modelId="{EA4F23AF-9F1E-4750-BAE3-4D716187C17C}" type="presParOf" srcId="{FECB68A6-4C8B-4971-86FD-9FAC07E1482D}" destId="{C80B4389-8D92-4217-964C-8421097ECE3B}" srcOrd="3" destOrd="0" presId="urn:microsoft.com/office/officeart/2005/8/layout/default"/>
    <dgm:cxn modelId="{56DFA390-41A4-4DA2-B16D-C7E102FF72E8}" type="presParOf" srcId="{FECB68A6-4C8B-4971-86FD-9FAC07E1482D}" destId="{3B2C7D4C-5BA9-4D7F-9679-7C211659FC56}" srcOrd="4" destOrd="0" presId="urn:microsoft.com/office/officeart/2005/8/layout/default"/>
    <dgm:cxn modelId="{A2400490-1CE4-49DD-9FD4-289B67E3DAD3}" type="presParOf" srcId="{FECB68A6-4C8B-4971-86FD-9FAC07E1482D}" destId="{FA2BDC4C-8683-4227-BDF2-86BBFE6A2AED}" srcOrd="5" destOrd="0" presId="urn:microsoft.com/office/officeart/2005/8/layout/default"/>
    <dgm:cxn modelId="{20C34FF0-BBA5-4603-A802-427ABD1C031E}" type="presParOf" srcId="{FECB68A6-4C8B-4971-86FD-9FAC07E1482D}" destId="{B368D357-59B4-4153-A85D-5AD45B74E4DC}" srcOrd="6" destOrd="0" presId="urn:microsoft.com/office/officeart/2005/8/layout/default"/>
    <dgm:cxn modelId="{F9FD0F4B-D214-44E0-A264-CE3C87745C40}" type="presParOf" srcId="{FECB68A6-4C8B-4971-86FD-9FAC07E1482D}" destId="{110AB383-E365-46C7-ACED-B9FC0274632B}" srcOrd="7" destOrd="0" presId="urn:microsoft.com/office/officeart/2005/8/layout/default"/>
    <dgm:cxn modelId="{823F4B1F-5BD6-4C50-8C8C-4304E9B1681B}" type="presParOf" srcId="{FECB68A6-4C8B-4971-86FD-9FAC07E1482D}" destId="{6B7BFD3A-6D6D-461C-80B0-816DC3AA9DD6}" srcOrd="8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B992D-C8E6-43B1-A5B4-8CCD084218CF}">
      <dsp:nvSpPr>
        <dsp:cNvPr id="0" name=""/>
        <dsp:cNvSpPr/>
      </dsp:nvSpPr>
      <dsp:spPr>
        <a:xfrm>
          <a:off x="2595" y="445847"/>
          <a:ext cx="2530673" cy="101226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Boopee" pitchFamily="2" charset="0"/>
            </a:rPr>
            <a:t>purposes</a:t>
          </a:r>
          <a:endParaRPr lang="en-US" sz="3800" kern="1200" dirty="0">
            <a:latin typeface="Boopee" pitchFamily="2" charset="0"/>
          </a:endParaRPr>
        </a:p>
      </dsp:txBody>
      <dsp:txXfrm>
        <a:off x="2595" y="445847"/>
        <a:ext cx="2530673" cy="1012269"/>
      </dsp:txXfrm>
    </dsp:sp>
    <dsp:sp modelId="{53AB08FC-AD85-4271-B25E-ED1B429D108B}">
      <dsp:nvSpPr>
        <dsp:cNvPr id="0" name=""/>
        <dsp:cNvSpPr/>
      </dsp:nvSpPr>
      <dsp:spPr>
        <a:xfrm>
          <a:off x="2595" y="1458117"/>
          <a:ext cx="2530673" cy="297283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err="1" smtClean="0">
              <a:latin typeface="Boopee" pitchFamily="2" charset="0"/>
            </a:rPr>
            <a:t>Explorator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Descriptive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Analytical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Predictive</a:t>
          </a:r>
          <a:endParaRPr lang="en-US" sz="3800" kern="1200" dirty="0">
            <a:latin typeface="Boopee" pitchFamily="2" charset="0"/>
          </a:endParaRPr>
        </a:p>
      </dsp:txBody>
      <dsp:txXfrm>
        <a:off x="2595" y="1458117"/>
        <a:ext cx="2530673" cy="2972835"/>
      </dsp:txXfrm>
    </dsp:sp>
    <dsp:sp modelId="{45F8C3F8-6105-4B7B-B330-D06791DC2940}">
      <dsp:nvSpPr>
        <dsp:cNvPr id="0" name=""/>
        <dsp:cNvSpPr/>
      </dsp:nvSpPr>
      <dsp:spPr>
        <a:xfrm>
          <a:off x="2887563" y="445847"/>
          <a:ext cx="2530673" cy="101226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Boopee" pitchFamily="2" charset="0"/>
            </a:rPr>
            <a:t>process</a:t>
          </a:r>
          <a:endParaRPr lang="en-US" sz="3800" kern="1200" dirty="0">
            <a:latin typeface="Boopee" pitchFamily="2" charset="0"/>
          </a:endParaRPr>
        </a:p>
      </dsp:txBody>
      <dsp:txXfrm>
        <a:off x="2887563" y="445847"/>
        <a:ext cx="2530673" cy="1012269"/>
      </dsp:txXfrm>
    </dsp:sp>
    <dsp:sp modelId="{E07F62A9-7892-4B32-AB8F-6A6A904B2ED4}">
      <dsp:nvSpPr>
        <dsp:cNvPr id="0" name=""/>
        <dsp:cNvSpPr/>
      </dsp:nvSpPr>
      <dsp:spPr>
        <a:xfrm>
          <a:off x="2887563" y="1458117"/>
          <a:ext cx="2530673" cy="297283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Quantitative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err="1" smtClean="0">
              <a:latin typeface="Boopee" pitchFamily="2" charset="0"/>
            </a:rPr>
            <a:t>Quanlitative</a:t>
          </a:r>
          <a:endParaRPr lang="en-US" sz="3800" kern="1200" dirty="0">
            <a:latin typeface="Boopee" pitchFamily="2" charset="0"/>
          </a:endParaRPr>
        </a:p>
      </dsp:txBody>
      <dsp:txXfrm>
        <a:off x="2887563" y="1458117"/>
        <a:ext cx="2530673" cy="2972835"/>
      </dsp:txXfrm>
    </dsp:sp>
    <dsp:sp modelId="{8F7F0359-3419-492B-ACCC-AF28621FDB43}">
      <dsp:nvSpPr>
        <dsp:cNvPr id="0" name=""/>
        <dsp:cNvSpPr/>
      </dsp:nvSpPr>
      <dsp:spPr>
        <a:xfrm>
          <a:off x="5772530" y="445847"/>
          <a:ext cx="2530673" cy="101226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Boopee" pitchFamily="2" charset="0"/>
            </a:rPr>
            <a:t>outcome</a:t>
          </a:r>
          <a:endParaRPr lang="en-US" sz="3800" kern="1200" dirty="0">
            <a:latin typeface="Boopee" pitchFamily="2" charset="0"/>
          </a:endParaRPr>
        </a:p>
      </dsp:txBody>
      <dsp:txXfrm>
        <a:off x="5772530" y="445847"/>
        <a:ext cx="2530673" cy="1012269"/>
      </dsp:txXfrm>
    </dsp:sp>
    <dsp:sp modelId="{5146D312-CC33-47FC-9547-4D0DA31FA63C}">
      <dsp:nvSpPr>
        <dsp:cNvPr id="0" name=""/>
        <dsp:cNvSpPr/>
      </dsp:nvSpPr>
      <dsp:spPr>
        <a:xfrm>
          <a:off x="5772530" y="1458117"/>
          <a:ext cx="2530673" cy="297283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Applied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Basic (Pure)</a:t>
          </a:r>
          <a:endParaRPr lang="en-US" sz="3800" kern="1200" dirty="0">
            <a:latin typeface="Boopee" pitchFamily="2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>
              <a:latin typeface="Boopee" pitchFamily="2" charset="0"/>
            </a:rPr>
            <a:t>Action</a:t>
          </a:r>
          <a:endParaRPr lang="en-US" sz="3800" kern="1200" dirty="0">
            <a:latin typeface="Boopee" pitchFamily="2" charset="0"/>
          </a:endParaRPr>
        </a:p>
      </dsp:txBody>
      <dsp:txXfrm>
        <a:off x="5772530" y="1458117"/>
        <a:ext cx="2530673" cy="297283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C2A639-2DF5-48B2-AA6B-BB7CCBF092C6}">
      <dsp:nvSpPr>
        <dsp:cNvPr id="0" name=""/>
        <dsp:cNvSpPr/>
      </dsp:nvSpPr>
      <dsp:spPr>
        <a:xfrm>
          <a:off x="25198" y="980"/>
          <a:ext cx="2262001" cy="13572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Boopee" pitchFamily="2" charset="0"/>
            </a:rPr>
            <a:t>experimental research</a:t>
          </a:r>
          <a:endParaRPr lang="en-US" sz="3700" kern="1200" dirty="0">
            <a:latin typeface="Boopee" pitchFamily="2" charset="0"/>
          </a:endParaRPr>
        </a:p>
      </dsp:txBody>
      <dsp:txXfrm>
        <a:off x="25198" y="980"/>
        <a:ext cx="2262001" cy="1357200"/>
      </dsp:txXfrm>
    </dsp:sp>
    <dsp:sp modelId="{8C345547-374F-4066-9AF9-B0FB7BF974A7}">
      <dsp:nvSpPr>
        <dsp:cNvPr id="0" name=""/>
        <dsp:cNvSpPr/>
      </dsp:nvSpPr>
      <dsp:spPr>
        <a:xfrm>
          <a:off x="2513400" y="980"/>
          <a:ext cx="2262001" cy="1357200"/>
        </a:xfrm>
        <a:prstGeom prst="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Boopee" pitchFamily="2" charset="0"/>
            </a:rPr>
            <a:t>evaluation research</a:t>
          </a:r>
          <a:endParaRPr lang="en-US" sz="3700" kern="1200" dirty="0">
            <a:latin typeface="Boopee" pitchFamily="2" charset="0"/>
          </a:endParaRPr>
        </a:p>
      </dsp:txBody>
      <dsp:txXfrm>
        <a:off x="2513400" y="980"/>
        <a:ext cx="2262001" cy="1357200"/>
      </dsp:txXfrm>
    </dsp:sp>
    <dsp:sp modelId="{3B2C7D4C-5BA9-4D7F-9679-7C211659FC56}">
      <dsp:nvSpPr>
        <dsp:cNvPr id="0" name=""/>
        <dsp:cNvSpPr/>
      </dsp:nvSpPr>
      <dsp:spPr>
        <a:xfrm>
          <a:off x="25198" y="1584381"/>
          <a:ext cx="2262001" cy="1357200"/>
        </a:xfrm>
        <a:prstGeom prst="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Boopee" pitchFamily="2" charset="0"/>
            </a:rPr>
            <a:t>grounded research</a:t>
          </a:r>
          <a:endParaRPr lang="en-US" sz="3700" kern="1200" dirty="0">
            <a:latin typeface="Boopee" pitchFamily="2" charset="0"/>
          </a:endParaRPr>
        </a:p>
      </dsp:txBody>
      <dsp:txXfrm>
        <a:off x="25198" y="1584381"/>
        <a:ext cx="2262001" cy="1357200"/>
      </dsp:txXfrm>
    </dsp:sp>
    <dsp:sp modelId="{B368D357-59B4-4153-A85D-5AD45B74E4DC}">
      <dsp:nvSpPr>
        <dsp:cNvPr id="0" name=""/>
        <dsp:cNvSpPr/>
      </dsp:nvSpPr>
      <dsp:spPr>
        <a:xfrm>
          <a:off x="2513400" y="1584381"/>
          <a:ext cx="2262001" cy="1357200"/>
        </a:xfrm>
        <a:prstGeom prst="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Boopee" pitchFamily="2" charset="0"/>
            </a:rPr>
            <a:t>secondary data analysis</a:t>
          </a:r>
          <a:endParaRPr lang="en-US" sz="3700" kern="1200" dirty="0">
            <a:latin typeface="Boopee" pitchFamily="2" charset="0"/>
          </a:endParaRPr>
        </a:p>
      </dsp:txBody>
      <dsp:txXfrm>
        <a:off x="2513400" y="1584381"/>
        <a:ext cx="2262001" cy="1357200"/>
      </dsp:txXfrm>
    </dsp:sp>
    <dsp:sp modelId="{6B7BFD3A-6D6D-461C-80B0-816DC3AA9DD6}">
      <dsp:nvSpPr>
        <dsp:cNvPr id="0" name=""/>
        <dsp:cNvSpPr/>
      </dsp:nvSpPr>
      <dsp:spPr>
        <a:xfrm>
          <a:off x="1269299" y="3167782"/>
          <a:ext cx="2262001" cy="1357200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Boopee" pitchFamily="2" charset="0"/>
            </a:rPr>
            <a:t>Survey</a:t>
          </a:r>
          <a:endParaRPr lang="en-US" sz="3700" kern="1200" dirty="0">
            <a:latin typeface="Boopee" pitchFamily="2" charset="0"/>
          </a:endParaRPr>
        </a:p>
      </dsp:txBody>
      <dsp:txXfrm>
        <a:off x="1269299" y="3167782"/>
        <a:ext cx="2262001" cy="1357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3AC5F-A207-41D0-8045-954970485A7E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48EAF-2357-4AB1-B1C6-C371AC3D6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Praktikum</a:t>
            </a:r>
            <a:r>
              <a:rPr lang="en-US" dirty="0" smtClean="0"/>
              <a:t> 4</a:t>
            </a:r>
            <a:br>
              <a:rPr lang="en-US" dirty="0" smtClean="0"/>
            </a:br>
            <a:r>
              <a:rPr lang="id-ID" dirty="0" smtClean="0"/>
              <a:t>Jenis-Jenis Penelitian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Garamond" pitchFamily="18" charset="0"/>
              </a:rPr>
              <a:t>Jenis-jenis Penelitian</a:t>
            </a:r>
            <a:endParaRPr lang="en-US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381000" y="1600200"/>
          <a:ext cx="8305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Metode Penelitian</a:t>
            </a:r>
            <a:endParaRPr lang="en-US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886200" y="1600200"/>
          <a:ext cx="4800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1981200"/>
            <a:ext cx="26003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31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Praktikum 4 Jenis-Jenis Penelitian Penelitian</vt:lpstr>
      <vt:lpstr>Jenis-jenis Penelitian</vt:lpstr>
      <vt:lpstr>Metode Penelitian</vt:lpstr>
    </vt:vector>
  </TitlesOfParts>
  <Company>Institut Pertanian Bogor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Praktikum 4 Metodologi Penelitian</dc:title>
  <dc:creator>Pini Wijayanti</dc:creator>
  <cp:lastModifiedBy>TOSHIBA</cp:lastModifiedBy>
  <cp:revision>3</cp:revision>
  <dcterms:created xsi:type="dcterms:W3CDTF">2010-03-09T02:33:54Z</dcterms:created>
  <dcterms:modified xsi:type="dcterms:W3CDTF">2012-03-05T03:00:21Z</dcterms:modified>
</cp:coreProperties>
</file>